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6D6"/>
              </a:solidFill>
              <a:prstDash val="solid"/>
              <a:miter lim="400000"/>
            </a:ln>
          </a:left>
          <a:right>
            <a:ln w="254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254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6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032650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6D6"/>
              </a:solidFill>
              <a:prstDash val="solid"/>
              <a:miter lim="400000"/>
            </a:ln>
          </a:top>
          <a:bottom>
            <a:ln w="254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032650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84E00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17101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AAAAA"/>
              </a:solidFill>
              <a:prstDash val="solid"/>
              <a:miter lim="400000"/>
            </a:ln>
          </a:left>
          <a:right>
            <a:ln w="12700" cap="flat">
              <a:solidFill>
                <a:srgbClr val="AAAAAA"/>
              </a:solidFill>
              <a:prstDash val="solid"/>
              <a:miter lim="400000"/>
            </a:ln>
          </a:right>
          <a:top>
            <a:ln w="12700" cap="flat">
              <a:solidFill>
                <a:srgbClr val="AAAAAA"/>
              </a:solidFill>
              <a:prstDash val="solid"/>
              <a:miter lim="400000"/>
            </a:ln>
          </a:top>
          <a:bottom>
            <a:ln w="12700" cap="flat">
              <a:solidFill>
                <a:srgbClr val="AAAAAA"/>
              </a:solidFill>
              <a:prstDash val="solid"/>
              <a:miter lim="400000"/>
            </a:ln>
          </a:bottom>
          <a:insideH>
            <a:ln w="12700" cap="flat">
              <a:solidFill>
                <a:srgbClr val="AAAAAA"/>
              </a:solidFill>
              <a:prstDash val="solid"/>
              <a:miter lim="400000"/>
            </a:ln>
          </a:insideH>
          <a:insideV>
            <a:ln w="12700" cap="flat">
              <a:solidFill>
                <a:srgbClr val="AAAAAA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>
              <a:hueOff val="106375"/>
              <a:satOff val="9554"/>
              <a:lumOff val="-13516"/>
            </a:schemeClr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>
              <a:hueOff val="106375"/>
              <a:satOff val="9554"/>
              <a:lumOff val="-13516"/>
            </a:schemeClr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hueOff val="-119728"/>
              <a:satOff val="5580"/>
              <a:lumOff val="-12961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50E48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50E48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909090"/>
              </a:solidFill>
              <a:prstDash val="solid"/>
              <a:miter lim="400000"/>
            </a:ln>
          </a:left>
          <a:right>
            <a:ln w="12700" cap="flat">
              <a:solidFill>
                <a:srgbClr val="909090"/>
              </a:solidFill>
              <a:prstDash val="solid"/>
              <a:miter lim="400000"/>
            </a:ln>
          </a:right>
          <a:top>
            <a:ln w="12700" cap="flat">
              <a:solidFill>
                <a:srgbClr val="909090"/>
              </a:solidFill>
              <a:prstDash val="solid"/>
              <a:miter lim="400000"/>
            </a:ln>
          </a:top>
          <a:bottom>
            <a:ln w="12700" cap="flat">
              <a:solidFill>
                <a:srgbClr val="909090"/>
              </a:solidFill>
              <a:prstDash val="solid"/>
              <a:miter lim="400000"/>
            </a:ln>
          </a:bottom>
          <a:insideH>
            <a:ln w="12700" cap="flat">
              <a:solidFill>
                <a:srgbClr val="909090"/>
              </a:solidFill>
              <a:prstDash val="solid"/>
              <a:miter lim="400000"/>
            </a:ln>
          </a:insideH>
          <a:insideV>
            <a:ln w="12700" cap="flat">
              <a:solidFill>
                <a:srgbClr val="90909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98089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6A0AC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6A0AC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7" name="Shape 11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3700"/>
            </a:lvl1pPr>
            <a:lvl2pPr marL="0" indent="0" algn="ctr">
              <a:spcBef>
                <a:spcPts val="0"/>
              </a:spcBef>
              <a:buClrTx/>
              <a:buSzTx/>
              <a:buNone/>
              <a:defRPr sz="3700"/>
            </a:lvl2pPr>
            <a:lvl3pPr marL="0" indent="0" algn="ctr">
              <a:spcBef>
                <a:spcPts val="0"/>
              </a:spcBef>
              <a:buClrTx/>
              <a:buSzTx/>
              <a:buNone/>
              <a:defRPr sz="3700"/>
            </a:lvl3pPr>
            <a:lvl4pPr marL="0" indent="0" algn="ctr">
              <a:spcBef>
                <a:spcPts val="0"/>
              </a:spcBef>
              <a:buClrTx/>
              <a:buSzTx/>
              <a:buNone/>
              <a:defRPr sz="3700"/>
            </a:lvl4pPr>
            <a:lvl5pPr marL="0" indent="0" algn="ctr">
              <a:spcBef>
                <a:spcPts val="0"/>
              </a:spcBef>
              <a:buClrTx/>
              <a:buSzTx/>
              <a:buNone/>
              <a:defRPr sz="37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/>
          <p:nvPr>
            <p:ph type="body" sz="quarter" idx="13"/>
          </p:nvPr>
        </p:nvSpPr>
        <p:spPr>
          <a:xfrm>
            <a:off x="1270000" y="6362700"/>
            <a:ext cx="10464800" cy="461366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i="1" sz="2400"/>
            </a:lvl1pPr>
          </a:lstStyle>
          <a:p>
            <a:pPr/>
            <a:r>
              <a:t>–Johnny Appleseed</a:t>
            </a:r>
          </a:p>
        </p:txBody>
      </p:sp>
      <p:sp>
        <p:nvSpPr>
          <p:cNvPr id="94" name="“Type a quote here.”"/>
          <p:cNvSpPr txBox="1"/>
          <p:nvPr>
            <p:ph type="body" sz="quarter" idx="14"/>
          </p:nvPr>
        </p:nvSpPr>
        <p:spPr>
          <a:xfrm>
            <a:off x="1270000" y="4308599"/>
            <a:ext cx="10464800" cy="609776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sz="3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“Type a quote here.” </a:t>
            </a:r>
          </a:p>
        </p:txBody>
      </p:sp>
      <p:sp>
        <p:nvSpPr>
          <p:cNvPr id="9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/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/>
          <p:nvPr>
            <p:ph type="pic" idx="13"/>
          </p:nvPr>
        </p:nvSpPr>
        <p:spPr>
          <a:xfrm>
            <a:off x="1619250" y="673100"/>
            <a:ext cx="9758016" cy="5905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Title Text"/>
          <p:cNvSpPr txBox="1"/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2" name="Body Level One…"/>
          <p:cNvSpPr txBox="1"/>
          <p:nvPr>
            <p:ph type="body" sz="quarter" idx="1"/>
          </p:nvPr>
        </p:nvSpPr>
        <p:spPr>
          <a:xfrm>
            <a:off x="1270000" y="81534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3700"/>
            </a:lvl1pPr>
            <a:lvl2pPr marL="0" indent="0" algn="ctr">
              <a:spcBef>
                <a:spcPts val="0"/>
              </a:spcBef>
              <a:buClrTx/>
              <a:buSzTx/>
              <a:buNone/>
              <a:defRPr sz="3700"/>
            </a:lvl2pPr>
            <a:lvl3pPr marL="0" indent="0" algn="ctr">
              <a:spcBef>
                <a:spcPts val="0"/>
              </a:spcBef>
              <a:buClrTx/>
              <a:buSzTx/>
              <a:buNone/>
              <a:defRPr sz="3700"/>
            </a:lvl3pPr>
            <a:lvl4pPr marL="0" indent="0" algn="ctr">
              <a:spcBef>
                <a:spcPts val="0"/>
              </a:spcBef>
              <a:buClrTx/>
              <a:buSzTx/>
              <a:buNone/>
              <a:defRPr sz="3700"/>
            </a:lvl4pPr>
            <a:lvl5pPr marL="0" indent="0" algn="ctr">
              <a:spcBef>
                <a:spcPts val="0"/>
              </a:spcBef>
              <a:buClrTx/>
              <a:buSzTx/>
              <a:buNone/>
              <a:defRPr sz="37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/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/>
          <p:nvPr>
            <p:ph type="pic" sz="half" idx="13"/>
          </p:nvPr>
        </p:nvSpPr>
        <p:spPr>
          <a:xfrm>
            <a:off x="6718300" y="638919"/>
            <a:ext cx="5334001" cy="82169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Title Text"/>
          <p:cNvSpPr txBox="1"/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/>
            <a:r>
              <a:t>Title Text</a:t>
            </a:r>
          </a:p>
        </p:txBody>
      </p:sp>
      <p:sp>
        <p:nvSpPr>
          <p:cNvPr id="40" name="Body Level One…"/>
          <p:cNvSpPr txBox="1"/>
          <p:nvPr>
            <p:ph type="body" sz="quarter" idx="1"/>
          </p:nvPr>
        </p:nvSpPr>
        <p:spPr>
          <a:xfrm>
            <a:off x="952500" y="4724400"/>
            <a:ext cx="5334000" cy="4114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3700"/>
            </a:lvl1pPr>
            <a:lvl2pPr marL="0" indent="0" algn="ctr">
              <a:spcBef>
                <a:spcPts val="0"/>
              </a:spcBef>
              <a:buClrTx/>
              <a:buSzTx/>
              <a:buNone/>
              <a:defRPr sz="3700"/>
            </a:lvl2pPr>
            <a:lvl3pPr marL="0" indent="0" algn="ctr">
              <a:spcBef>
                <a:spcPts val="0"/>
              </a:spcBef>
              <a:buClrTx/>
              <a:buSzTx/>
              <a:buNone/>
              <a:defRPr sz="3700"/>
            </a:lvl3pPr>
            <a:lvl4pPr marL="0" indent="0" algn="ctr">
              <a:spcBef>
                <a:spcPts val="0"/>
              </a:spcBef>
              <a:buClrTx/>
              <a:buSzTx/>
              <a:buNone/>
              <a:defRPr sz="3700"/>
            </a:lvl4pPr>
            <a:lvl5pPr marL="0" indent="0" algn="ctr">
              <a:spcBef>
                <a:spcPts val="0"/>
              </a:spcBef>
              <a:buClrTx/>
              <a:buSzTx/>
              <a:buNone/>
              <a:defRPr sz="37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Copperplate"/>
                <a:ea typeface="Copperplate"/>
                <a:cs typeface="Copperplate"/>
                <a:sym typeface="Copperplate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57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444499" indent="-444499">
              <a:buClrTx/>
              <a:buChar char="-"/>
              <a:defRPr sz="4000">
                <a:latin typeface="Copperplate"/>
                <a:ea typeface="Copperplate"/>
                <a:cs typeface="Copperplate"/>
                <a:sym typeface="Copperplate"/>
              </a:defRPr>
            </a:lvl1pPr>
            <a:lvl2pPr marL="1000125" indent="-555625">
              <a:buClrTx/>
              <a:buChar char="-"/>
              <a:defRPr sz="4000">
                <a:latin typeface="Copperplate"/>
                <a:ea typeface="Copperplate"/>
                <a:cs typeface="Copperplate"/>
                <a:sym typeface="Copperplate"/>
              </a:defRPr>
            </a:lvl2pPr>
            <a:lvl3pPr marL="1444625" indent="-555625">
              <a:buClrTx/>
              <a:buChar char="-"/>
              <a:defRPr sz="4000">
                <a:latin typeface="Copperplate"/>
                <a:ea typeface="Copperplate"/>
                <a:cs typeface="Copperplate"/>
                <a:sym typeface="Copperplate"/>
              </a:defRPr>
            </a:lvl3pPr>
            <a:lvl4pPr marL="1889125" indent="-555625">
              <a:buClrTx/>
              <a:buChar char="-"/>
              <a:defRPr sz="4000">
                <a:latin typeface="Copperplate"/>
                <a:ea typeface="Copperplate"/>
                <a:cs typeface="Copperplate"/>
                <a:sym typeface="Copperplate"/>
              </a:defRPr>
            </a:lvl4pPr>
            <a:lvl5pPr marL="2333625" indent="-555625">
              <a:buClrTx/>
              <a:buChar char="-"/>
              <a:defRPr sz="4000">
                <a:latin typeface="Copperplate"/>
                <a:ea typeface="Copperplate"/>
                <a:cs typeface="Copperplate"/>
                <a:sym typeface="Copperplate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/>
          <p:nvPr>
            <p:ph type="pic" sz="half" idx="13"/>
          </p:nvPr>
        </p:nvSpPr>
        <p:spPr>
          <a:xfrm>
            <a:off x="6718300" y="25908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Body Level One…"/>
          <p:cNvSpPr txBox="1"/>
          <p:nvPr>
            <p:ph type="body" sz="half" idx="1"/>
          </p:nvPr>
        </p:nvSpPr>
        <p:spPr>
          <a:xfrm>
            <a:off x="952500" y="25908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buClrTx/>
              <a:defRPr sz="2800"/>
            </a:lvl1pPr>
            <a:lvl2pPr marL="685800" indent="-342900">
              <a:spcBef>
                <a:spcPts val="3200"/>
              </a:spcBef>
              <a:buClrTx/>
              <a:defRPr sz="2800"/>
            </a:lvl2pPr>
            <a:lvl3pPr marL="1028700" indent="-342900">
              <a:spcBef>
                <a:spcPts val="3200"/>
              </a:spcBef>
              <a:buClrTx/>
              <a:defRPr sz="2800"/>
            </a:lvl3pPr>
            <a:lvl4pPr marL="1371600" indent="-342900">
              <a:spcBef>
                <a:spcPts val="3200"/>
              </a:spcBef>
              <a:buClrTx/>
              <a:defRPr sz="2800"/>
            </a:lvl4pPr>
            <a:lvl5pPr marL="1714500" indent="-342900">
              <a:spcBef>
                <a:spcPts val="3200"/>
              </a:spcBef>
              <a:buClrTx/>
              <a:defRPr sz="2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/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>
            <a:lvl1pPr>
              <a:buClrTx/>
            </a:lvl1pPr>
            <a:lvl2pPr>
              <a:buClrTx/>
            </a:lvl2pPr>
            <a:lvl3pPr>
              <a:buClrTx/>
            </a:lvl3pPr>
            <a:lvl4pPr>
              <a:buClrTx/>
            </a:lvl4pPr>
            <a:lvl5pPr>
              <a:buClrTx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/>
          <p:nvPr>
            <p:ph type="pic" sz="quarter" idx="13"/>
          </p:nvPr>
        </p:nvSpPr>
        <p:spPr>
          <a:xfrm>
            <a:off x="6731000" y="4965700"/>
            <a:ext cx="5334000" cy="3898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Image"/>
          <p:cNvSpPr/>
          <p:nvPr>
            <p:ph type="pic" sz="quarter" idx="14"/>
          </p:nvPr>
        </p:nvSpPr>
        <p:spPr>
          <a:xfrm>
            <a:off x="6731000" y="635000"/>
            <a:ext cx="5334000" cy="3898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Image"/>
          <p:cNvSpPr/>
          <p:nvPr>
            <p:ph type="pic" sz="half" idx="15"/>
          </p:nvPr>
        </p:nvSpPr>
        <p:spPr>
          <a:xfrm>
            <a:off x="952500" y="635000"/>
            <a:ext cx="5334000" cy="8229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952500" y="2540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6328884" y="9296400"/>
            <a:ext cx="340259" cy="324306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ransition xmlns:p14="http://schemas.microsoft.com/office/powerpoint/2010/main" spd="med" advClick="1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tif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tif"/><Relationship Id="rId3" Type="http://schemas.openxmlformats.org/officeDocument/2006/relationships/hyperlink" Target="https://www.forbes.com/sites/ofx/2018/09/12/the-past-present-and-future-of-global-money-transfer/" TargetMode="External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tif"/><Relationship Id="rId3" Type="http://schemas.openxmlformats.org/officeDocument/2006/relationships/image" Target="../media/image1.png"/><Relationship Id="rId4" Type="http://schemas.openxmlformats.org/officeDocument/2006/relationships/hyperlink" Target="https://www.engadget.com/2018/12/16/rocket-lab-launches-nasas-first-dedicated-cubesat-mission/" TargetMode="External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tif"/><Relationship Id="rId3" Type="http://schemas.openxmlformats.org/officeDocument/2006/relationships/hyperlink" Target="https://public.nrao.edu/telescopes/alma/" TargetMode="Externa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tif"/><Relationship Id="rId3" Type="http://schemas.openxmlformats.org/officeDocument/2006/relationships/hyperlink" Target="https://news.wsu.edu/2018/12/13/computer-chip-vulnerabilities-discovered-by-wsu-researchers/" TargetMode="External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tif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tif"/><Relationship Id="rId3" Type="http://schemas.openxmlformats.org/officeDocument/2006/relationships/hyperlink" Target="https://www.forbes.com/sites/jonathanocallaghan/2019/11/18/this-is-not-coolastronomers-despair-as-spacex-starlink-train-ruins-observation-of-nearby-galaxies/#37f028446538" TargetMode="External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tif"/><Relationship Id="rId3" Type="http://schemas.openxmlformats.org/officeDocument/2006/relationships/hyperlink" Target="https://www.nasa.gov/mission_pages/chandra/astronomy/index.html" TargetMode="External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1" name="Group"/>
          <p:cNvGrpSpPr/>
          <p:nvPr/>
        </p:nvGrpSpPr>
        <p:grpSpPr>
          <a:xfrm>
            <a:off x="376708" y="8089103"/>
            <a:ext cx="8120153" cy="671684"/>
            <a:chOff x="0" y="0"/>
            <a:chExt cx="8120151" cy="671682"/>
          </a:xfrm>
        </p:grpSpPr>
        <p:sp>
          <p:nvSpPr>
            <p:cNvPr id="119" name="Gurmehar Singh |"/>
            <p:cNvSpPr txBox="1"/>
            <p:nvPr/>
          </p:nvSpPr>
          <p:spPr>
            <a:xfrm>
              <a:off x="0" y="3449"/>
              <a:ext cx="5184204" cy="6647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 algn="l" defTabSz="914400">
                <a:defRPr b="0" sz="4500">
                  <a:latin typeface="Copperplate"/>
                  <a:ea typeface="Copperplate"/>
                  <a:cs typeface="Copperplate"/>
                  <a:sym typeface="Copperplate"/>
                </a:defRPr>
              </a:lvl1pPr>
            </a:lstStyle>
            <a:p>
              <a:pPr/>
              <a:r>
                <a:t>Gurmehar Singh |</a:t>
              </a:r>
            </a:p>
          </p:txBody>
        </p:sp>
        <p:pic>
          <p:nvPicPr>
            <p:cNvPr id="120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5366857" y="0"/>
              <a:ext cx="2753296" cy="67168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84" name="Group"/>
          <p:cNvGrpSpPr/>
          <p:nvPr/>
        </p:nvGrpSpPr>
        <p:grpSpPr>
          <a:xfrm flipH="1">
            <a:off x="8607700" y="3557623"/>
            <a:ext cx="4184262" cy="5107800"/>
            <a:chOff x="0" y="0"/>
            <a:chExt cx="4184261" cy="5107799"/>
          </a:xfrm>
        </p:grpSpPr>
        <p:grpSp>
          <p:nvGrpSpPr>
            <p:cNvPr id="137" name="Group"/>
            <p:cNvGrpSpPr/>
            <p:nvPr/>
          </p:nvGrpSpPr>
          <p:grpSpPr>
            <a:xfrm rot="1800000">
              <a:off x="-98041" y="1042731"/>
              <a:ext cx="4380344" cy="781548"/>
              <a:chOff x="0" y="0"/>
              <a:chExt cx="4380343" cy="781546"/>
            </a:xfrm>
          </p:grpSpPr>
          <p:grpSp>
            <p:nvGrpSpPr>
              <p:cNvPr id="126" name="Group"/>
              <p:cNvGrpSpPr/>
              <p:nvPr/>
            </p:nvGrpSpPr>
            <p:grpSpPr>
              <a:xfrm rot="21600000">
                <a:off x="-1" y="-1"/>
                <a:ext cx="1029675" cy="781547"/>
                <a:chOff x="0" y="0"/>
                <a:chExt cx="1029673" cy="781545"/>
              </a:xfrm>
            </p:grpSpPr>
            <p:sp>
              <p:nvSpPr>
                <p:cNvPr id="122" name="Line"/>
                <p:cNvSpPr/>
                <p:nvPr/>
              </p:nvSpPr>
              <p:spPr>
                <a:xfrm rot="21600000">
                  <a:off x="-1" y="382843"/>
                  <a:ext cx="1029675" cy="3987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136" fill="norm" stroke="1" extrusionOk="0">
                      <a:moveTo>
                        <a:pt x="0" y="1583"/>
                      </a:moveTo>
                      <a:cubicBezTo>
                        <a:pt x="2574" y="14296"/>
                        <a:pt x="6711" y="21600"/>
                        <a:pt x="11060" y="21113"/>
                      </a:cubicBezTo>
                      <a:cubicBezTo>
                        <a:pt x="15307" y="20637"/>
                        <a:pt x="19230" y="12778"/>
                        <a:pt x="21600" y="0"/>
                      </a:cubicBezTo>
                    </a:path>
                  </a:pathLst>
                </a:custGeom>
                <a:noFill/>
                <a:ln w="114300" cap="flat">
                  <a:solidFill>
                    <a:srgbClr val="B2B2B2"/>
                  </a:solidFill>
                  <a:prstDash val="solid"/>
                  <a:round/>
                </a:ln>
                <a:effectLst>
                  <a:outerShdw sx="100000" sy="100000" kx="0" ky="0" algn="b" rotWithShape="0" blurRad="38100" dist="20000" dir="5400000">
                    <a:srgbClr val="000000">
                      <a:alpha val="38000"/>
                    </a:srgbClr>
                  </a:outerShdw>
                </a:effectLst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algn="l" defTabSz="914400">
                    <a:defRPr b="0" sz="3200">
                      <a:solidFill>
                        <a:srgbClr val="5F5F5F"/>
                      </a:solidFill>
                      <a:latin typeface="Trebuchet MS"/>
                      <a:ea typeface="Trebuchet MS"/>
                      <a:cs typeface="Trebuchet MS"/>
                      <a:sym typeface="Trebuchet MS"/>
                    </a:defRPr>
                  </a:pPr>
                </a:p>
              </p:txBody>
            </p:sp>
            <p:sp>
              <p:nvSpPr>
                <p:cNvPr id="123" name="Line"/>
                <p:cNvSpPr/>
                <p:nvPr/>
              </p:nvSpPr>
              <p:spPr>
                <a:xfrm flipV="1">
                  <a:off x="51676" y="42837"/>
                  <a:ext cx="444190" cy="444190"/>
                </a:xfrm>
                <a:prstGeom prst="line">
                  <a:avLst/>
                </a:prstGeom>
                <a:noFill/>
                <a:ln w="25400" cap="flat">
                  <a:solidFill>
                    <a:srgbClr val="B2B2B2"/>
                  </a:solidFill>
                  <a:prstDash val="solid"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algn="l" defTabSz="914400">
                    <a:defRPr b="0" sz="3200">
                      <a:solidFill>
                        <a:srgbClr val="5F5F5F"/>
                      </a:solidFill>
                      <a:latin typeface="Trebuchet MS"/>
                      <a:ea typeface="Trebuchet MS"/>
                      <a:cs typeface="Trebuchet MS"/>
                      <a:sym typeface="Trebuchet MS"/>
                    </a:defRPr>
                  </a:pPr>
                </a:p>
              </p:txBody>
            </p:sp>
            <p:sp>
              <p:nvSpPr>
                <p:cNvPr id="124" name="Line"/>
                <p:cNvSpPr/>
                <p:nvPr/>
              </p:nvSpPr>
              <p:spPr>
                <a:xfrm>
                  <a:off x="534432" y="42837"/>
                  <a:ext cx="444190" cy="444190"/>
                </a:xfrm>
                <a:prstGeom prst="line">
                  <a:avLst/>
                </a:prstGeom>
                <a:noFill/>
                <a:ln w="25400" cap="flat">
                  <a:solidFill>
                    <a:srgbClr val="B2B2B2"/>
                  </a:solidFill>
                  <a:prstDash val="solid"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algn="l" defTabSz="914400">
                    <a:defRPr b="0" sz="3200">
                      <a:solidFill>
                        <a:srgbClr val="5F5F5F"/>
                      </a:solidFill>
                      <a:latin typeface="Trebuchet MS"/>
                      <a:ea typeface="Trebuchet MS"/>
                      <a:cs typeface="Trebuchet MS"/>
                      <a:sym typeface="Trebuchet MS"/>
                    </a:defRPr>
                  </a:pPr>
                </a:p>
              </p:txBody>
            </p:sp>
            <p:sp>
              <p:nvSpPr>
                <p:cNvPr id="125" name="Square"/>
                <p:cNvSpPr/>
                <p:nvPr/>
              </p:nvSpPr>
              <p:spPr>
                <a:xfrm rot="21600000">
                  <a:off x="464045" y="-1"/>
                  <a:ext cx="102208" cy="102208"/>
                </a:xfrm>
                <a:prstGeom prst="rect">
                  <a:avLst/>
                </a:prstGeom>
                <a:solidFill>
                  <a:srgbClr val="B2B2B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algn="l" defTabSz="914400">
                    <a:defRPr b="0" sz="3200">
                      <a:solidFill>
                        <a:srgbClr val="5F5F5F"/>
                      </a:solidFill>
                      <a:latin typeface="Trebuchet MS"/>
                      <a:ea typeface="Trebuchet MS"/>
                      <a:cs typeface="Trebuchet MS"/>
                      <a:sym typeface="Trebuchet MS"/>
                    </a:defRPr>
                  </a:pPr>
                </a:p>
              </p:txBody>
            </p:sp>
          </p:grpSp>
          <p:grpSp>
            <p:nvGrpSpPr>
              <p:cNvPr id="131" name="Group"/>
              <p:cNvGrpSpPr/>
              <p:nvPr/>
            </p:nvGrpSpPr>
            <p:grpSpPr>
              <a:xfrm rot="21600000">
                <a:off x="1675334" y="-1"/>
                <a:ext cx="1029675" cy="781547"/>
                <a:chOff x="0" y="0"/>
                <a:chExt cx="1029673" cy="781545"/>
              </a:xfrm>
            </p:grpSpPr>
            <p:sp>
              <p:nvSpPr>
                <p:cNvPr id="127" name="Line"/>
                <p:cNvSpPr/>
                <p:nvPr/>
              </p:nvSpPr>
              <p:spPr>
                <a:xfrm rot="21600000">
                  <a:off x="-1" y="382843"/>
                  <a:ext cx="1029675" cy="3987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136" fill="norm" stroke="1" extrusionOk="0">
                      <a:moveTo>
                        <a:pt x="0" y="1583"/>
                      </a:moveTo>
                      <a:cubicBezTo>
                        <a:pt x="2574" y="14296"/>
                        <a:pt x="6711" y="21600"/>
                        <a:pt x="11060" y="21113"/>
                      </a:cubicBezTo>
                      <a:cubicBezTo>
                        <a:pt x="15307" y="20637"/>
                        <a:pt x="19230" y="12778"/>
                        <a:pt x="21600" y="0"/>
                      </a:cubicBezTo>
                    </a:path>
                  </a:pathLst>
                </a:custGeom>
                <a:noFill/>
                <a:ln w="114300" cap="flat">
                  <a:solidFill>
                    <a:srgbClr val="B2B2B2"/>
                  </a:solidFill>
                  <a:prstDash val="solid"/>
                  <a:round/>
                </a:ln>
                <a:effectLst>
                  <a:outerShdw sx="100000" sy="100000" kx="0" ky="0" algn="b" rotWithShape="0" blurRad="38100" dist="20000" dir="5400000">
                    <a:srgbClr val="000000">
                      <a:alpha val="38000"/>
                    </a:srgbClr>
                  </a:outerShdw>
                </a:effectLst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algn="l" defTabSz="914400">
                    <a:defRPr b="0" sz="3200">
                      <a:solidFill>
                        <a:srgbClr val="5F5F5F"/>
                      </a:solidFill>
                      <a:latin typeface="Trebuchet MS"/>
                      <a:ea typeface="Trebuchet MS"/>
                      <a:cs typeface="Trebuchet MS"/>
                      <a:sym typeface="Trebuchet MS"/>
                    </a:defRPr>
                  </a:pPr>
                </a:p>
              </p:txBody>
            </p:sp>
            <p:sp>
              <p:nvSpPr>
                <p:cNvPr id="128" name="Line"/>
                <p:cNvSpPr/>
                <p:nvPr/>
              </p:nvSpPr>
              <p:spPr>
                <a:xfrm flipV="1">
                  <a:off x="51676" y="42837"/>
                  <a:ext cx="444190" cy="444190"/>
                </a:xfrm>
                <a:prstGeom prst="line">
                  <a:avLst/>
                </a:prstGeom>
                <a:noFill/>
                <a:ln w="25400" cap="flat">
                  <a:solidFill>
                    <a:srgbClr val="B2B2B2"/>
                  </a:solidFill>
                  <a:prstDash val="solid"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algn="l" defTabSz="914400">
                    <a:defRPr b="0" sz="3200">
                      <a:solidFill>
                        <a:srgbClr val="5F5F5F"/>
                      </a:solidFill>
                      <a:latin typeface="Trebuchet MS"/>
                      <a:ea typeface="Trebuchet MS"/>
                      <a:cs typeface="Trebuchet MS"/>
                      <a:sym typeface="Trebuchet MS"/>
                    </a:defRPr>
                  </a:pPr>
                </a:p>
              </p:txBody>
            </p:sp>
            <p:sp>
              <p:nvSpPr>
                <p:cNvPr id="129" name="Line"/>
                <p:cNvSpPr/>
                <p:nvPr/>
              </p:nvSpPr>
              <p:spPr>
                <a:xfrm>
                  <a:off x="534432" y="42837"/>
                  <a:ext cx="444190" cy="444190"/>
                </a:xfrm>
                <a:prstGeom prst="line">
                  <a:avLst/>
                </a:prstGeom>
                <a:noFill/>
                <a:ln w="25400" cap="flat">
                  <a:solidFill>
                    <a:srgbClr val="B2B2B2"/>
                  </a:solidFill>
                  <a:prstDash val="solid"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algn="l" defTabSz="914400">
                    <a:defRPr b="0" sz="3200">
                      <a:solidFill>
                        <a:srgbClr val="5F5F5F"/>
                      </a:solidFill>
                      <a:latin typeface="Trebuchet MS"/>
                      <a:ea typeface="Trebuchet MS"/>
                      <a:cs typeface="Trebuchet MS"/>
                      <a:sym typeface="Trebuchet MS"/>
                    </a:defRPr>
                  </a:pPr>
                </a:p>
              </p:txBody>
            </p:sp>
            <p:sp>
              <p:nvSpPr>
                <p:cNvPr id="130" name="Square"/>
                <p:cNvSpPr/>
                <p:nvPr/>
              </p:nvSpPr>
              <p:spPr>
                <a:xfrm rot="21600000">
                  <a:off x="464045" y="-1"/>
                  <a:ext cx="102208" cy="102208"/>
                </a:xfrm>
                <a:prstGeom prst="rect">
                  <a:avLst/>
                </a:prstGeom>
                <a:solidFill>
                  <a:srgbClr val="B2B2B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algn="l" defTabSz="914400">
                    <a:defRPr b="0" sz="3200">
                      <a:solidFill>
                        <a:srgbClr val="5F5F5F"/>
                      </a:solidFill>
                      <a:latin typeface="Trebuchet MS"/>
                      <a:ea typeface="Trebuchet MS"/>
                      <a:cs typeface="Trebuchet MS"/>
                      <a:sym typeface="Trebuchet MS"/>
                    </a:defRPr>
                  </a:pPr>
                </a:p>
              </p:txBody>
            </p:sp>
          </p:grpSp>
          <p:grpSp>
            <p:nvGrpSpPr>
              <p:cNvPr id="136" name="Group"/>
              <p:cNvGrpSpPr/>
              <p:nvPr/>
            </p:nvGrpSpPr>
            <p:grpSpPr>
              <a:xfrm rot="21600000">
                <a:off x="3350669" y="-1"/>
                <a:ext cx="1029675" cy="781547"/>
                <a:chOff x="0" y="0"/>
                <a:chExt cx="1029673" cy="781545"/>
              </a:xfrm>
            </p:grpSpPr>
            <p:sp>
              <p:nvSpPr>
                <p:cNvPr id="132" name="Line"/>
                <p:cNvSpPr/>
                <p:nvPr/>
              </p:nvSpPr>
              <p:spPr>
                <a:xfrm rot="21600000">
                  <a:off x="-1" y="382843"/>
                  <a:ext cx="1029675" cy="3987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136" fill="norm" stroke="1" extrusionOk="0">
                      <a:moveTo>
                        <a:pt x="0" y="1583"/>
                      </a:moveTo>
                      <a:cubicBezTo>
                        <a:pt x="2574" y="14296"/>
                        <a:pt x="6711" y="21600"/>
                        <a:pt x="11060" y="21113"/>
                      </a:cubicBezTo>
                      <a:cubicBezTo>
                        <a:pt x="15307" y="20637"/>
                        <a:pt x="19230" y="12778"/>
                        <a:pt x="21600" y="0"/>
                      </a:cubicBezTo>
                    </a:path>
                  </a:pathLst>
                </a:custGeom>
                <a:noFill/>
                <a:ln w="114300" cap="flat">
                  <a:solidFill>
                    <a:srgbClr val="B2B2B2"/>
                  </a:solidFill>
                  <a:prstDash val="solid"/>
                  <a:round/>
                </a:ln>
                <a:effectLst>
                  <a:outerShdw sx="100000" sy="100000" kx="0" ky="0" algn="b" rotWithShape="0" blurRad="38100" dist="20000" dir="5400000">
                    <a:srgbClr val="000000">
                      <a:alpha val="38000"/>
                    </a:srgbClr>
                  </a:outerShdw>
                </a:effectLst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algn="l" defTabSz="914400">
                    <a:defRPr b="0" sz="3200">
                      <a:solidFill>
                        <a:srgbClr val="5F5F5F"/>
                      </a:solidFill>
                      <a:latin typeface="Trebuchet MS"/>
                      <a:ea typeface="Trebuchet MS"/>
                      <a:cs typeface="Trebuchet MS"/>
                      <a:sym typeface="Trebuchet MS"/>
                    </a:defRPr>
                  </a:pPr>
                </a:p>
              </p:txBody>
            </p:sp>
            <p:sp>
              <p:nvSpPr>
                <p:cNvPr id="133" name="Line"/>
                <p:cNvSpPr/>
                <p:nvPr/>
              </p:nvSpPr>
              <p:spPr>
                <a:xfrm flipV="1">
                  <a:off x="51676" y="42837"/>
                  <a:ext cx="444190" cy="444190"/>
                </a:xfrm>
                <a:prstGeom prst="line">
                  <a:avLst/>
                </a:prstGeom>
                <a:noFill/>
                <a:ln w="25400" cap="flat">
                  <a:solidFill>
                    <a:srgbClr val="B2B2B2"/>
                  </a:solidFill>
                  <a:prstDash val="solid"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algn="l" defTabSz="914400">
                    <a:defRPr b="0" sz="3200">
                      <a:solidFill>
                        <a:srgbClr val="5F5F5F"/>
                      </a:solidFill>
                      <a:latin typeface="Trebuchet MS"/>
                      <a:ea typeface="Trebuchet MS"/>
                      <a:cs typeface="Trebuchet MS"/>
                      <a:sym typeface="Trebuchet MS"/>
                    </a:defRPr>
                  </a:pPr>
                </a:p>
              </p:txBody>
            </p:sp>
            <p:sp>
              <p:nvSpPr>
                <p:cNvPr id="134" name="Line"/>
                <p:cNvSpPr/>
                <p:nvPr/>
              </p:nvSpPr>
              <p:spPr>
                <a:xfrm>
                  <a:off x="534432" y="42837"/>
                  <a:ext cx="444190" cy="444190"/>
                </a:xfrm>
                <a:prstGeom prst="line">
                  <a:avLst/>
                </a:prstGeom>
                <a:noFill/>
                <a:ln w="25400" cap="flat">
                  <a:solidFill>
                    <a:srgbClr val="B2B2B2"/>
                  </a:solidFill>
                  <a:prstDash val="solid"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algn="l" defTabSz="914400">
                    <a:defRPr b="0" sz="3200">
                      <a:solidFill>
                        <a:srgbClr val="5F5F5F"/>
                      </a:solidFill>
                      <a:latin typeface="Trebuchet MS"/>
                      <a:ea typeface="Trebuchet MS"/>
                      <a:cs typeface="Trebuchet MS"/>
                      <a:sym typeface="Trebuchet MS"/>
                    </a:defRPr>
                  </a:pPr>
                </a:p>
              </p:txBody>
            </p:sp>
            <p:sp>
              <p:nvSpPr>
                <p:cNvPr id="135" name="Square"/>
                <p:cNvSpPr/>
                <p:nvPr/>
              </p:nvSpPr>
              <p:spPr>
                <a:xfrm rot="21600000">
                  <a:off x="464045" y="-1"/>
                  <a:ext cx="102208" cy="102208"/>
                </a:xfrm>
                <a:prstGeom prst="rect">
                  <a:avLst/>
                </a:prstGeom>
                <a:solidFill>
                  <a:srgbClr val="B2B2B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algn="l" defTabSz="914400">
                    <a:defRPr b="0" sz="3200">
                      <a:solidFill>
                        <a:srgbClr val="5F5F5F"/>
                      </a:solidFill>
                      <a:latin typeface="Trebuchet MS"/>
                      <a:ea typeface="Trebuchet MS"/>
                      <a:cs typeface="Trebuchet MS"/>
                      <a:sym typeface="Trebuchet MS"/>
                    </a:defRPr>
                  </a:pPr>
                </a:p>
              </p:txBody>
            </p:sp>
          </p:grpSp>
        </p:grpSp>
        <p:grpSp>
          <p:nvGrpSpPr>
            <p:cNvPr id="141" name="Group"/>
            <p:cNvGrpSpPr/>
            <p:nvPr/>
          </p:nvGrpSpPr>
          <p:grpSpPr>
            <a:xfrm>
              <a:off x="655855" y="3701873"/>
              <a:ext cx="666734" cy="1405926"/>
              <a:chOff x="0" y="0"/>
              <a:chExt cx="666733" cy="1405925"/>
            </a:xfrm>
          </p:grpSpPr>
          <p:sp>
            <p:nvSpPr>
              <p:cNvPr id="138" name="Square"/>
              <p:cNvSpPr/>
              <p:nvPr/>
            </p:nvSpPr>
            <p:spPr>
              <a:xfrm>
                <a:off x="0" y="739191"/>
                <a:ext cx="666734" cy="666735"/>
              </a:xfrm>
              <a:prstGeom prst="rect">
                <a:avLst/>
              </a:prstGeom>
              <a:solidFill>
                <a:srgbClr val="B2B2B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algn="l" defTabSz="914400">
                  <a:defRPr b="0" sz="3200">
                    <a:solidFill>
                      <a:srgbClr val="5F5F5F"/>
                    </a:solidFill>
                    <a:latin typeface="Trebuchet MS"/>
                    <a:ea typeface="Trebuchet MS"/>
                    <a:cs typeface="Trebuchet MS"/>
                    <a:sym typeface="Trebuchet MS"/>
                  </a:defRPr>
                </a:pPr>
              </a:p>
            </p:txBody>
          </p:sp>
          <p:sp>
            <p:nvSpPr>
              <p:cNvPr id="139" name="Line"/>
              <p:cNvSpPr/>
              <p:nvPr/>
            </p:nvSpPr>
            <p:spPr>
              <a:xfrm flipH="1">
                <a:off x="133733" y="64734"/>
                <a:ext cx="1" cy="877275"/>
              </a:xfrm>
              <a:prstGeom prst="line">
                <a:avLst/>
              </a:prstGeom>
              <a:noFill/>
              <a:ln w="63500" cap="flat">
                <a:solidFill>
                  <a:srgbClr val="B2B2B2"/>
                </a:solidFill>
                <a:prstDash val="solid"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algn="l" defTabSz="914400">
                  <a:defRPr b="0" sz="3200">
                    <a:solidFill>
                      <a:srgbClr val="5F5F5F"/>
                    </a:solidFill>
                    <a:latin typeface="Trebuchet MS"/>
                    <a:ea typeface="Trebuchet MS"/>
                    <a:cs typeface="Trebuchet MS"/>
                    <a:sym typeface="Trebuchet MS"/>
                  </a:defRPr>
                </a:pPr>
              </a:p>
            </p:txBody>
          </p:sp>
          <p:sp>
            <p:nvSpPr>
              <p:cNvPr id="140" name="Circle"/>
              <p:cNvSpPr/>
              <p:nvPr/>
            </p:nvSpPr>
            <p:spPr>
              <a:xfrm>
                <a:off x="74087" y="0"/>
                <a:ext cx="119292" cy="119291"/>
              </a:xfrm>
              <a:prstGeom prst="ellipse">
                <a:avLst/>
              </a:prstGeom>
              <a:solidFill>
                <a:srgbClr val="B2B2B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algn="l" defTabSz="914400">
                  <a:defRPr b="0" sz="3200">
                    <a:solidFill>
                      <a:srgbClr val="5F5F5F"/>
                    </a:solidFill>
                    <a:latin typeface="Trebuchet MS"/>
                    <a:ea typeface="Trebuchet MS"/>
                    <a:cs typeface="Trebuchet MS"/>
                    <a:sym typeface="Trebuchet MS"/>
                  </a:defRPr>
                </a:pPr>
              </a:p>
            </p:txBody>
          </p:sp>
        </p:grpSp>
        <p:grpSp>
          <p:nvGrpSpPr>
            <p:cNvPr id="155" name="Group"/>
            <p:cNvGrpSpPr/>
            <p:nvPr/>
          </p:nvGrpSpPr>
          <p:grpSpPr>
            <a:xfrm rot="1800000">
              <a:off x="1097964" y="1859407"/>
              <a:ext cx="481970" cy="1864865"/>
              <a:chOff x="0" y="0"/>
              <a:chExt cx="481969" cy="1864863"/>
            </a:xfrm>
          </p:grpSpPr>
          <p:sp>
            <p:nvSpPr>
              <p:cNvPr id="142" name="Line"/>
              <p:cNvSpPr/>
              <p:nvPr/>
            </p:nvSpPr>
            <p:spPr>
              <a:xfrm flipV="1">
                <a:off x="-1" y="-1"/>
                <a:ext cx="481971" cy="2"/>
              </a:xfrm>
              <a:prstGeom prst="line">
                <a:avLst/>
              </a:prstGeom>
              <a:noFill/>
              <a:ln w="50800" cap="flat">
                <a:solidFill>
                  <a:srgbClr val="FF7A01"/>
                </a:solidFill>
                <a:prstDash val="solid"/>
                <a:round/>
              </a:ln>
              <a:effectLst>
                <a:outerShdw sx="100000" sy="100000" kx="0" ky="0" algn="b" rotWithShape="0" blurRad="38100" dist="20000" dir="0">
                  <a:srgbClr val="000000">
                    <a:alpha val="38000"/>
                  </a:srgbClr>
                </a:outerShdw>
              </a:effectLst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algn="l" defTabSz="914400">
                  <a:defRPr b="0" sz="3200">
                    <a:solidFill>
                      <a:srgbClr val="5F5F5F"/>
                    </a:solidFill>
                    <a:latin typeface="Trebuchet MS"/>
                    <a:ea typeface="Trebuchet MS"/>
                    <a:cs typeface="Trebuchet MS"/>
                    <a:sym typeface="Trebuchet MS"/>
                  </a:defRPr>
                </a:pPr>
              </a:p>
            </p:txBody>
          </p:sp>
          <p:sp>
            <p:nvSpPr>
              <p:cNvPr id="143" name="Line"/>
              <p:cNvSpPr/>
              <p:nvPr/>
            </p:nvSpPr>
            <p:spPr>
              <a:xfrm flipV="1">
                <a:off x="16065" y="155405"/>
                <a:ext cx="449839" cy="1"/>
              </a:xfrm>
              <a:prstGeom prst="line">
                <a:avLst/>
              </a:prstGeom>
              <a:noFill/>
              <a:ln w="50800" cap="flat">
                <a:solidFill>
                  <a:srgbClr val="FF7A01"/>
                </a:solidFill>
                <a:prstDash val="solid"/>
                <a:round/>
              </a:ln>
              <a:effectLst>
                <a:outerShdw sx="100000" sy="100000" kx="0" ky="0" algn="b" rotWithShape="0" blurRad="38100" dist="20000" dir="0">
                  <a:srgbClr val="000000">
                    <a:alpha val="38000"/>
                  </a:srgbClr>
                </a:outerShdw>
              </a:effectLst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algn="l" defTabSz="914400">
                  <a:defRPr b="0" sz="3200">
                    <a:solidFill>
                      <a:srgbClr val="5F5F5F"/>
                    </a:solidFill>
                    <a:latin typeface="Trebuchet MS"/>
                    <a:ea typeface="Trebuchet MS"/>
                    <a:cs typeface="Trebuchet MS"/>
                    <a:sym typeface="Trebuchet MS"/>
                  </a:defRPr>
                </a:pPr>
              </a:p>
            </p:txBody>
          </p:sp>
          <p:sp>
            <p:nvSpPr>
              <p:cNvPr id="144" name="Line"/>
              <p:cNvSpPr/>
              <p:nvPr/>
            </p:nvSpPr>
            <p:spPr>
              <a:xfrm flipV="1">
                <a:off x="32131" y="310810"/>
                <a:ext cx="417708" cy="1"/>
              </a:xfrm>
              <a:prstGeom prst="line">
                <a:avLst/>
              </a:prstGeom>
              <a:noFill/>
              <a:ln w="50800" cap="flat">
                <a:solidFill>
                  <a:srgbClr val="FF7A01"/>
                </a:solidFill>
                <a:prstDash val="solid"/>
                <a:round/>
              </a:ln>
              <a:effectLst>
                <a:outerShdw sx="100000" sy="100000" kx="0" ky="0" algn="b" rotWithShape="0" blurRad="38100" dist="20000" dir="0">
                  <a:srgbClr val="000000">
                    <a:alpha val="38000"/>
                  </a:srgbClr>
                </a:outerShdw>
              </a:effectLst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algn="l" defTabSz="914400">
                  <a:defRPr b="0" sz="3200">
                    <a:solidFill>
                      <a:srgbClr val="5F5F5F"/>
                    </a:solidFill>
                    <a:latin typeface="Trebuchet MS"/>
                    <a:ea typeface="Trebuchet MS"/>
                    <a:cs typeface="Trebuchet MS"/>
                    <a:sym typeface="Trebuchet MS"/>
                  </a:defRPr>
                </a:pPr>
              </a:p>
            </p:txBody>
          </p:sp>
          <p:sp>
            <p:nvSpPr>
              <p:cNvPr id="145" name="Line"/>
              <p:cNvSpPr/>
              <p:nvPr/>
            </p:nvSpPr>
            <p:spPr>
              <a:xfrm flipV="1">
                <a:off x="48196" y="466216"/>
                <a:ext cx="385577" cy="1"/>
              </a:xfrm>
              <a:prstGeom prst="line">
                <a:avLst/>
              </a:prstGeom>
              <a:noFill/>
              <a:ln w="50800" cap="flat">
                <a:solidFill>
                  <a:srgbClr val="FF7A01"/>
                </a:solidFill>
                <a:prstDash val="solid"/>
                <a:round/>
              </a:ln>
              <a:effectLst>
                <a:outerShdw sx="100000" sy="100000" kx="0" ky="0" algn="b" rotWithShape="0" blurRad="38100" dist="20000" dir="0">
                  <a:srgbClr val="000000">
                    <a:alpha val="38000"/>
                  </a:srgbClr>
                </a:outerShdw>
              </a:effectLst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algn="l" defTabSz="914400">
                  <a:defRPr b="0" sz="3200">
                    <a:solidFill>
                      <a:srgbClr val="5F5F5F"/>
                    </a:solidFill>
                    <a:latin typeface="Trebuchet MS"/>
                    <a:ea typeface="Trebuchet MS"/>
                    <a:cs typeface="Trebuchet MS"/>
                    <a:sym typeface="Trebuchet MS"/>
                  </a:defRPr>
                </a:pPr>
              </a:p>
            </p:txBody>
          </p:sp>
          <p:sp>
            <p:nvSpPr>
              <p:cNvPr id="146" name="Line"/>
              <p:cNvSpPr/>
              <p:nvPr/>
            </p:nvSpPr>
            <p:spPr>
              <a:xfrm flipV="1">
                <a:off x="64262" y="621620"/>
                <a:ext cx="353445" cy="1"/>
              </a:xfrm>
              <a:prstGeom prst="line">
                <a:avLst/>
              </a:prstGeom>
              <a:noFill/>
              <a:ln w="50800" cap="flat">
                <a:solidFill>
                  <a:srgbClr val="FF7A01"/>
                </a:solidFill>
                <a:prstDash val="solid"/>
                <a:round/>
              </a:ln>
              <a:effectLst>
                <a:outerShdw sx="100000" sy="100000" kx="0" ky="0" algn="b" rotWithShape="0" blurRad="38100" dist="20000" dir="0">
                  <a:srgbClr val="000000">
                    <a:alpha val="38000"/>
                  </a:srgbClr>
                </a:outerShdw>
              </a:effectLst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algn="l" defTabSz="914400">
                  <a:defRPr b="0" sz="3200">
                    <a:solidFill>
                      <a:srgbClr val="5F5F5F"/>
                    </a:solidFill>
                    <a:latin typeface="Trebuchet MS"/>
                    <a:ea typeface="Trebuchet MS"/>
                    <a:cs typeface="Trebuchet MS"/>
                    <a:sym typeface="Trebuchet MS"/>
                  </a:defRPr>
                </a:pPr>
              </a:p>
            </p:txBody>
          </p:sp>
          <p:sp>
            <p:nvSpPr>
              <p:cNvPr id="147" name="Line"/>
              <p:cNvSpPr/>
              <p:nvPr/>
            </p:nvSpPr>
            <p:spPr>
              <a:xfrm flipV="1">
                <a:off x="80328" y="777026"/>
                <a:ext cx="321314" cy="1"/>
              </a:xfrm>
              <a:prstGeom prst="line">
                <a:avLst/>
              </a:prstGeom>
              <a:noFill/>
              <a:ln w="50800" cap="flat">
                <a:solidFill>
                  <a:srgbClr val="FF7A01"/>
                </a:solidFill>
                <a:prstDash val="solid"/>
                <a:round/>
              </a:ln>
              <a:effectLst>
                <a:outerShdw sx="100000" sy="100000" kx="0" ky="0" algn="b" rotWithShape="0" blurRad="38100" dist="20000" dir="0">
                  <a:srgbClr val="000000">
                    <a:alpha val="38000"/>
                  </a:srgbClr>
                </a:outerShdw>
              </a:effectLst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algn="l" defTabSz="914400">
                  <a:defRPr b="0" sz="3200">
                    <a:solidFill>
                      <a:srgbClr val="5F5F5F"/>
                    </a:solidFill>
                    <a:latin typeface="Trebuchet MS"/>
                    <a:ea typeface="Trebuchet MS"/>
                    <a:cs typeface="Trebuchet MS"/>
                    <a:sym typeface="Trebuchet MS"/>
                  </a:defRPr>
                </a:pPr>
              </a:p>
            </p:txBody>
          </p:sp>
          <p:sp>
            <p:nvSpPr>
              <p:cNvPr id="148" name="Line"/>
              <p:cNvSpPr/>
              <p:nvPr/>
            </p:nvSpPr>
            <p:spPr>
              <a:xfrm flipV="1">
                <a:off x="96393" y="932431"/>
                <a:ext cx="289183" cy="1"/>
              </a:xfrm>
              <a:prstGeom prst="line">
                <a:avLst/>
              </a:prstGeom>
              <a:noFill/>
              <a:ln w="50800" cap="flat">
                <a:solidFill>
                  <a:srgbClr val="FF7A01"/>
                </a:solidFill>
                <a:prstDash val="solid"/>
                <a:round/>
              </a:ln>
              <a:effectLst>
                <a:outerShdw sx="100000" sy="100000" kx="0" ky="0" algn="b" rotWithShape="0" blurRad="38100" dist="20000" dir="0">
                  <a:srgbClr val="000000">
                    <a:alpha val="38000"/>
                  </a:srgbClr>
                </a:outerShdw>
              </a:effectLst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algn="l" defTabSz="914400">
                  <a:defRPr b="0" sz="3200">
                    <a:solidFill>
                      <a:srgbClr val="5F5F5F"/>
                    </a:solidFill>
                    <a:latin typeface="Trebuchet MS"/>
                    <a:ea typeface="Trebuchet MS"/>
                    <a:cs typeface="Trebuchet MS"/>
                    <a:sym typeface="Trebuchet MS"/>
                  </a:defRPr>
                </a:pPr>
              </a:p>
            </p:txBody>
          </p:sp>
          <p:sp>
            <p:nvSpPr>
              <p:cNvPr id="149" name="Line"/>
              <p:cNvSpPr/>
              <p:nvPr/>
            </p:nvSpPr>
            <p:spPr>
              <a:xfrm flipV="1">
                <a:off x="112459" y="1087837"/>
                <a:ext cx="257051" cy="1"/>
              </a:xfrm>
              <a:prstGeom prst="line">
                <a:avLst/>
              </a:prstGeom>
              <a:noFill/>
              <a:ln w="50800" cap="flat">
                <a:solidFill>
                  <a:srgbClr val="FF7A01"/>
                </a:solidFill>
                <a:prstDash val="solid"/>
                <a:round/>
              </a:ln>
              <a:effectLst>
                <a:outerShdw sx="100000" sy="100000" kx="0" ky="0" algn="b" rotWithShape="0" blurRad="38100" dist="20000" dir="0">
                  <a:srgbClr val="000000">
                    <a:alpha val="38000"/>
                  </a:srgbClr>
                </a:outerShdw>
              </a:effectLst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algn="l" defTabSz="914400">
                  <a:defRPr b="0" sz="3200">
                    <a:solidFill>
                      <a:srgbClr val="5F5F5F"/>
                    </a:solidFill>
                    <a:latin typeface="Trebuchet MS"/>
                    <a:ea typeface="Trebuchet MS"/>
                    <a:cs typeface="Trebuchet MS"/>
                    <a:sym typeface="Trebuchet MS"/>
                  </a:defRPr>
                </a:pPr>
              </a:p>
            </p:txBody>
          </p:sp>
          <p:sp>
            <p:nvSpPr>
              <p:cNvPr id="150" name="Line"/>
              <p:cNvSpPr/>
              <p:nvPr/>
            </p:nvSpPr>
            <p:spPr>
              <a:xfrm flipV="1">
                <a:off x="128525" y="1243242"/>
                <a:ext cx="224920" cy="1"/>
              </a:xfrm>
              <a:prstGeom prst="line">
                <a:avLst/>
              </a:prstGeom>
              <a:noFill/>
              <a:ln w="50800" cap="flat">
                <a:solidFill>
                  <a:srgbClr val="FF7A01"/>
                </a:solidFill>
                <a:prstDash val="solid"/>
                <a:round/>
              </a:ln>
              <a:effectLst>
                <a:outerShdw sx="100000" sy="100000" kx="0" ky="0" algn="b" rotWithShape="0" blurRad="38100" dist="20000" dir="0">
                  <a:srgbClr val="000000">
                    <a:alpha val="38000"/>
                  </a:srgbClr>
                </a:outerShdw>
              </a:effectLst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algn="l" defTabSz="914400">
                  <a:defRPr b="0" sz="3200">
                    <a:solidFill>
                      <a:srgbClr val="5F5F5F"/>
                    </a:solidFill>
                    <a:latin typeface="Trebuchet MS"/>
                    <a:ea typeface="Trebuchet MS"/>
                    <a:cs typeface="Trebuchet MS"/>
                    <a:sym typeface="Trebuchet MS"/>
                  </a:defRPr>
                </a:pPr>
              </a:p>
            </p:txBody>
          </p:sp>
          <p:sp>
            <p:nvSpPr>
              <p:cNvPr id="151" name="Line"/>
              <p:cNvSpPr/>
              <p:nvPr/>
            </p:nvSpPr>
            <p:spPr>
              <a:xfrm flipV="1">
                <a:off x="144590" y="1398648"/>
                <a:ext cx="192789" cy="1"/>
              </a:xfrm>
              <a:prstGeom prst="line">
                <a:avLst/>
              </a:prstGeom>
              <a:noFill/>
              <a:ln w="50800" cap="flat">
                <a:solidFill>
                  <a:srgbClr val="FF7A01"/>
                </a:solidFill>
                <a:prstDash val="solid"/>
                <a:round/>
              </a:ln>
              <a:effectLst>
                <a:outerShdw sx="100000" sy="100000" kx="0" ky="0" algn="b" rotWithShape="0" blurRad="38100" dist="20000" dir="0">
                  <a:srgbClr val="000000">
                    <a:alpha val="38000"/>
                  </a:srgbClr>
                </a:outerShdw>
              </a:effectLst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algn="l" defTabSz="914400">
                  <a:defRPr b="0" sz="3200">
                    <a:solidFill>
                      <a:srgbClr val="5F5F5F"/>
                    </a:solidFill>
                    <a:latin typeface="Trebuchet MS"/>
                    <a:ea typeface="Trebuchet MS"/>
                    <a:cs typeface="Trebuchet MS"/>
                    <a:sym typeface="Trebuchet MS"/>
                  </a:defRPr>
                </a:pPr>
              </a:p>
            </p:txBody>
          </p:sp>
          <p:sp>
            <p:nvSpPr>
              <p:cNvPr id="152" name="Line"/>
              <p:cNvSpPr/>
              <p:nvPr/>
            </p:nvSpPr>
            <p:spPr>
              <a:xfrm flipV="1">
                <a:off x="160656" y="1554053"/>
                <a:ext cx="160657" cy="1"/>
              </a:xfrm>
              <a:prstGeom prst="line">
                <a:avLst/>
              </a:prstGeom>
              <a:noFill/>
              <a:ln w="50800" cap="flat">
                <a:solidFill>
                  <a:srgbClr val="FF7A01"/>
                </a:solidFill>
                <a:prstDash val="solid"/>
                <a:round/>
              </a:ln>
              <a:effectLst>
                <a:outerShdw sx="100000" sy="100000" kx="0" ky="0" algn="b" rotWithShape="0" blurRad="38100" dist="20000" dir="0">
                  <a:srgbClr val="000000">
                    <a:alpha val="38000"/>
                  </a:srgbClr>
                </a:outerShdw>
              </a:effectLst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algn="l" defTabSz="914400">
                  <a:defRPr b="0" sz="3200">
                    <a:solidFill>
                      <a:srgbClr val="5F5F5F"/>
                    </a:solidFill>
                    <a:latin typeface="Trebuchet MS"/>
                    <a:ea typeface="Trebuchet MS"/>
                    <a:cs typeface="Trebuchet MS"/>
                    <a:sym typeface="Trebuchet MS"/>
                  </a:defRPr>
                </a:pPr>
              </a:p>
            </p:txBody>
          </p:sp>
          <p:sp>
            <p:nvSpPr>
              <p:cNvPr id="153" name="Line"/>
              <p:cNvSpPr/>
              <p:nvPr/>
            </p:nvSpPr>
            <p:spPr>
              <a:xfrm flipV="1">
                <a:off x="176722" y="1709459"/>
                <a:ext cx="128526" cy="1"/>
              </a:xfrm>
              <a:prstGeom prst="line">
                <a:avLst/>
              </a:prstGeom>
              <a:noFill/>
              <a:ln w="50800" cap="flat">
                <a:solidFill>
                  <a:srgbClr val="FF7A01"/>
                </a:solidFill>
                <a:prstDash val="solid"/>
                <a:round/>
              </a:ln>
              <a:effectLst>
                <a:outerShdw sx="100000" sy="100000" kx="0" ky="0" algn="b" rotWithShape="0" blurRad="38100" dist="20000" dir="0">
                  <a:srgbClr val="000000">
                    <a:alpha val="38000"/>
                  </a:srgbClr>
                </a:outerShdw>
              </a:effectLst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algn="l" defTabSz="914400">
                  <a:defRPr b="0" sz="3200">
                    <a:solidFill>
                      <a:srgbClr val="5F5F5F"/>
                    </a:solidFill>
                    <a:latin typeface="Trebuchet MS"/>
                    <a:ea typeface="Trebuchet MS"/>
                    <a:cs typeface="Trebuchet MS"/>
                    <a:sym typeface="Trebuchet MS"/>
                  </a:defRPr>
                </a:pPr>
              </a:p>
            </p:txBody>
          </p:sp>
          <p:sp>
            <p:nvSpPr>
              <p:cNvPr id="154" name="Line"/>
              <p:cNvSpPr/>
              <p:nvPr/>
            </p:nvSpPr>
            <p:spPr>
              <a:xfrm flipV="1">
                <a:off x="192787" y="1864863"/>
                <a:ext cx="96395" cy="1"/>
              </a:xfrm>
              <a:prstGeom prst="line">
                <a:avLst/>
              </a:prstGeom>
              <a:noFill/>
              <a:ln w="50800" cap="flat">
                <a:solidFill>
                  <a:srgbClr val="FF7A01"/>
                </a:solidFill>
                <a:prstDash val="solid"/>
                <a:round/>
              </a:ln>
              <a:effectLst>
                <a:outerShdw sx="100000" sy="100000" kx="0" ky="0" algn="b" rotWithShape="0" blurRad="38100" dist="20000" dir="0">
                  <a:srgbClr val="000000">
                    <a:alpha val="38000"/>
                  </a:srgbClr>
                </a:outerShdw>
              </a:effectLst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algn="l" defTabSz="914400">
                  <a:defRPr b="0" sz="3200">
                    <a:solidFill>
                      <a:srgbClr val="5F5F5F"/>
                    </a:solidFill>
                    <a:latin typeface="Trebuchet MS"/>
                    <a:ea typeface="Trebuchet MS"/>
                    <a:cs typeface="Trebuchet MS"/>
                    <a:sym typeface="Trebuchet MS"/>
                  </a:defRPr>
                </a:pPr>
              </a:p>
            </p:txBody>
          </p:sp>
        </p:grpSp>
        <p:grpSp>
          <p:nvGrpSpPr>
            <p:cNvPr id="169" name="Group"/>
            <p:cNvGrpSpPr/>
            <p:nvPr/>
          </p:nvGrpSpPr>
          <p:grpSpPr>
            <a:xfrm rot="3840000">
              <a:off x="1778305" y="2084014"/>
              <a:ext cx="481970" cy="2329397"/>
              <a:chOff x="0" y="0"/>
              <a:chExt cx="481969" cy="2329396"/>
            </a:xfrm>
          </p:grpSpPr>
          <p:sp>
            <p:nvSpPr>
              <p:cNvPr id="156" name="Line"/>
              <p:cNvSpPr/>
              <p:nvPr/>
            </p:nvSpPr>
            <p:spPr>
              <a:xfrm flipV="1">
                <a:off x="-1" y="-1"/>
                <a:ext cx="481971" cy="2"/>
              </a:xfrm>
              <a:prstGeom prst="line">
                <a:avLst/>
              </a:prstGeom>
              <a:noFill/>
              <a:ln w="50800" cap="flat">
                <a:solidFill>
                  <a:srgbClr val="FF7A01"/>
                </a:solidFill>
                <a:prstDash val="solid"/>
                <a:round/>
              </a:ln>
              <a:effectLst>
                <a:outerShdw sx="100000" sy="100000" kx="0" ky="0" algn="b" rotWithShape="0" blurRad="38100" dist="20000" dir="0">
                  <a:srgbClr val="000000">
                    <a:alpha val="38000"/>
                  </a:srgbClr>
                </a:outerShdw>
              </a:effectLst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algn="l" defTabSz="914400">
                  <a:defRPr b="0" sz="3200">
                    <a:solidFill>
                      <a:srgbClr val="5F5F5F"/>
                    </a:solidFill>
                    <a:latin typeface="Trebuchet MS"/>
                    <a:ea typeface="Trebuchet MS"/>
                    <a:cs typeface="Trebuchet MS"/>
                    <a:sym typeface="Trebuchet MS"/>
                  </a:defRPr>
                </a:pPr>
              </a:p>
            </p:txBody>
          </p:sp>
          <p:sp>
            <p:nvSpPr>
              <p:cNvPr id="157" name="Line"/>
              <p:cNvSpPr/>
              <p:nvPr/>
            </p:nvSpPr>
            <p:spPr>
              <a:xfrm flipV="1">
                <a:off x="16065" y="194116"/>
                <a:ext cx="449839" cy="1"/>
              </a:xfrm>
              <a:prstGeom prst="line">
                <a:avLst/>
              </a:prstGeom>
              <a:noFill/>
              <a:ln w="50800" cap="flat">
                <a:solidFill>
                  <a:srgbClr val="FF7A01"/>
                </a:solidFill>
                <a:prstDash val="solid"/>
                <a:round/>
              </a:ln>
              <a:effectLst>
                <a:outerShdw sx="100000" sy="100000" kx="0" ky="0" algn="b" rotWithShape="0" blurRad="38100" dist="20000" dir="0">
                  <a:srgbClr val="000000">
                    <a:alpha val="38000"/>
                  </a:srgbClr>
                </a:outerShdw>
              </a:effectLst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algn="l" defTabSz="914400">
                  <a:defRPr b="0" sz="3200">
                    <a:solidFill>
                      <a:srgbClr val="5F5F5F"/>
                    </a:solidFill>
                    <a:latin typeface="Trebuchet MS"/>
                    <a:ea typeface="Trebuchet MS"/>
                    <a:cs typeface="Trebuchet MS"/>
                    <a:sym typeface="Trebuchet MS"/>
                  </a:defRPr>
                </a:pPr>
              </a:p>
            </p:txBody>
          </p:sp>
          <p:sp>
            <p:nvSpPr>
              <p:cNvPr id="158" name="Line"/>
              <p:cNvSpPr/>
              <p:nvPr/>
            </p:nvSpPr>
            <p:spPr>
              <a:xfrm flipV="1">
                <a:off x="32131" y="388232"/>
                <a:ext cx="417708" cy="1"/>
              </a:xfrm>
              <a:prstGeom prst="line">
                <a:avLst/>
              </a:prstGeom>
              <a:noFill/>
              <a:ln w="50800" cap="flat">
                <a:solidFill>
                  <a:srgbClr val="FF7A01"/>
                </a:solidFill>
                <a:prstDash val="solid"/>
                <a:round/>
              </a:ln>
              <a:effectLst>
                <a:outerShdw sx="100000" sy="100000" kx="0" ky="0" algn="b" rotWithShape="0" blurRad="38100" dist="20000" dir="0">
                  <a:srgbClr val="000000">
                    <a:alpha val="38000"/>
                  </a:srgbClr>
                </a:outerShdw>
              </a:effectLst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algn="l" defTabSz="914400">
                  <a:defRPr b="0" sz="3200">
                    <a:solidFill>
                      <a:srgbClr val="5F5F5F"/>
                    </a:solidFill>
                    <a:latin typeface="Trebuchet MS"/>
                    <a:ea typeface="Trebuchet MS"/>
                    <a:cs typeface="Trebuchet MS"/>
                    <a:sym typeface="Trebuchet MS"/>
                  </a:defRPr>
                </a:pPr>
              </a:p>
            </p:txBody>
          </p:sp>
          <p:sp>
            <p:nvSpPr>
              <p:cNvPr id="159" name="Line"/>
              <p:cNvSpPr/>
              <p:nvPr/>
            </p:nvSpPr>
            <p:spPr>
              <a:xfrm flipV="1">
                <a:off x="48196" y="582349"/>
                <a:ext cx="385577" cy="1"/>
              </a:xfrm>
              <a:prstGeom prst="line">
                <a:avLst/>
              </a:prstGeom>
              <a:noFill/>
              <a:ln w="50800" cap="flat">
                <a:solidFill>
                  <a:srgbClr val="FF7A01"/>
                </a:solidFill>
                <a:prstDash val="solid"/>
                <a:round/>
              </a:ln>
              <a:effectLst>
                <a:outerShdw sx="100000" sy="100000" kx="0" ky="0" algn="b" rotWithShape="0" blurRad="38100" dist="20000" dir="0">
                  <a:srgbClr val="000000">
                    <a:alpha val="38000"/>
                  </a:srgbClr>
                </a:outerShdw>
              </a:effectLst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algn="l" defTabSz="914400">
                  <a:defRPr b="0" sz="3200">
                    <a:solidFill>
                      <a:srgbClr val="5F5F5F"/>
                    </a:solidFill>
                    <a:latin typeface="Trebuchet MS"/>
                    <a:ea typeface="Trebuchet MS"/>
                    <a:cs typeface="Trebuchet MS"/>
                    <a:sym typeface="Trebuchet MS"/>
                  </a:defRPr>
                </a:pPr>
              </a:p>
            </p:txBody>
          </p:sp>
          <p:sp>
            <p:nvSpPr>
              <p:cNvPr id="160" name="Line"/>
              <p:cNvSpPr/>
              <p:nvPr/>
            </p:nvSpPr>
            <p:spPr>
              <a:xfrm flipV="1">
                <a:off x="64262" y="776464"/>
                <a:ext cx="353445" cy="1"/>
              </a:xfrm>
              <a:prstGeom prst="line">
                <a:avLst/>
              </a:prstGeom>
              <a:noFill/>
              <a:ln w="50800" cap="flat">
                <a:solidFill>
                  <a:srgbClr val="FF7A01"/>
                </a:solidFill>
                <a:prstDash val="solid"/>
                <a:round/>
              </a:ln>
              <a:effectLst>
                <a:outerShdw sx="100000" sy="100000" kx="0" ky="0" algn="b" rotWithShape="0" blurRad="38100" dist="20000" dir="0">
                  <a:srgbClr val="000000">
                    <a:alpha val="38000"/>
                  </a:srgbClr>
                </a:outerShdw>
              </a:effectLst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algn="l" defTabSz="914400">
                  <a:defRPr b="0" sz="3200">
                    <a:solidFill>
                      <a:srgbClr val="5F5F5F"/>
                    </a:solidFill>
                    <a:latin typeface="Trebuchet MS"/>
                    <a:ea typeface="Trebuchet MS"/>
                    <a:cs typeface="Trebuchet MS"/>
                    <a:sym typeface="Trebuchet MS"/>
                  </a:defRPr>
                </a:pPr>
              </a:p>
            </p:txBody>
          </p:sp>
          <p:sp>
            <p:nvSpPr>
              <p:cNvPr id="161" name="Line"/>
              <p:cNvSpPr/>
              <p:nvPr/>
            </p:nvSpPr>
            <p:spPr>
              <a:xfrm flipV="1">
                <a:off x="80328" y="970582"/>
                <a:ext cx="321314" cy="1"/>
              </a:xfrm>
              <a:prstGeom prst="line">
                <a:avLst/>
              </a:prstGeom>
              <a:noFill/>
              <a:ln w="50800" cap="flat">
                <a:solidFill>
                  <a:srgbClr val="FF7A01"/>
                </a:solidFill>
                <a:prstDash val="solid"/>
                <a:round/>
              </a:ln>
              <a:effectLst>
                <a:outerShdw sx="100000" sy="100000" kx="0" ky="0" algn="b" rotWithShape="0" blurRad="38100" dist="20000" dir="0">
                  <a:srgbClr val="000000">
                    <a:alpha val="38000"/>
                  </a:srgbClr>
                </a:outerShdw>
              </a:effectLst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algn="l" defTabSz="914400">
                  <a:defRPr b="0" sz="3200">
                    <a:solidFill>
                      <a:srgbClr val="5F5F5F"/>
                    </a:solidFill>
                    <a:latin typeface="Trebuchet MS"/>
                    <a:ea typeface="Trebuchet MS"/>
                    <a:cs typeface="Trebuchet MS"/>
                    <a:sym typeface="Trebuchet MS"/>
                  </a:defRPr>
                </a:pPr>
              </a:p>
            </p:txBody>
          </p:sp>
          <p:sp>
            <p:nvSpPr>
              <p:cNvPr id="162" name="Line"/>
              <p:cNvSpPr/>
              <p:nvPr/>
            </p:nvSpPr>
            <p:spPr>
              <a:xfrm flipV="1">
                <a:off x="96393" y="1164697"/>
                <a:ext cx="289183" cy="1"/>
              </a:xfrm>
              <a:prstGeom prst="line">
                <a:avLst/>
              </a:prstGeom>
              <a:noFill/>
              <a:ln w="50800" cap="flat">
                <a:solidFill>
                  <a:srgbClr val="FF7A01"/>
                </a:solidFill>
                <a:prstDash val="solid"/>
                <a:round/>
              </a:ln>
              <a:effectLst>
                <a:outerShdw sx="100000" sy="100000" kx="0" ky="0" algn="b" rotWithShape="0" blurRad="38100" dist="20000" dir="0">
                  <a:srgbClr val="000000">
                    <a:alpha val="38000"/>
                  </a:srgbClr>
                </a:outerShdw>
              </a:effectLst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algn="l" defTabSz="914400">
                  <a:defRPr b="0" sz="3200">
                    <a:solidFill>
                      <a:srgbClr val="5F5F5F"/>
                    </a:solidFill>
                    <a:latin typeface="Trebuchet MS"/>
                    <a:ea typeface="Trebuchet MS"/>
                    <a:cs typeface="Trebuchet MS"/>
                    <a:sym typeface="Trebuchet MS"/>
                  </a:defRPr>
                </a:pPr>
              </a:p>
            </p:txBody>
          </p:sp>
          <p:sp>
            <p:nvSpPr>
              <p:cNvPr id="163" name="Line"/>
              <p:cNvSpPr/>
              <p:nvPr/>
            </p:nvSpPr>
            <p:spPr>
              <a:xfrm flipV="1">
                <a:off x="112459" y="1358815"/>
                <a:ext cx="257051" cy="1"/>
              </a:xfrm>
              <a:prstGeom prst="line">
                <a:avLst/>
              </a:prstGeom>
              <a:noFill/>
              <a:ln w="50800" cap="flat">
                <a:solidFill>
                  <a:srgbClr val="FF7A01"/>
                </a:solidFill>
                <a:prstDash val="solid"/>
                <a:round/>
              </a:ln>
              <a:effectLst>
                <a:outerShdw sx="100000" sy="100000" kx="0" ky="0" algn="b" rotWithShape="0" blurRad="38100" dist="20000" dir="0">
                  <a:srgbClr val="000000">
                    <a:alpha val="38000"/>
                  </a:srgbClr>
                </a:outerShdw>
              </a:effectLst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algn="l" defTabSz="914400">
                  <a:defRPr b="0" sz="3200">
                    <a:solidFill>
                      <a:srgbClr val="5F5F5F"/>
                    </a:solidFill>
                    <a:latin typeface="Trebuchet MS"/>
                    <a:ea typeface="Trebuchet MS"/>
                    <a:cs typeface="Trebuchet MS"/>
                    <a:sym typeface="Trebuchet MS"/>
                  </a:defRPr>
                </a:pPr>
              </a:p>
            </p:txBody>
          </p:sp>
          <p:sp>
            <p:nvSpPr>
              <p:cNvPr id="164" name="Line"/>
              <p:cNvSpPr/>
              <p:nvPr/>
            </p:nvSpPr>
            <p:spPr>
              <a:xfrm flipV="1">
                <a:off x="128525" y="1552930"/>
                <a:ext cx="224920" cy="1"/>
              </a:xfrm>
              <a:prstGeom prst="line">
                <a:avLst/>
              </a:prstGeom>
              <a:noFill/>
              <a:ln w="50800" cap="flat">
                <a:solidFill>
                  <a:srgbClr val="FF7A01"/>
                </a:solidFill>
                <a:prstDash val="solid"/>
                <a:round/>
              </a:ln>
              <a:effectLst>
                <a:outerShdw sx="100000" sy="100000" kx="0" ky="0" algn="b" rotWithShape="0" blurRad="38100" dist="20000" dir="0">
                  <a:srgbClr val="000000">
                    <a:alpha val="38000"/>
                  </a:srgbClr>
                </a:outerShdw>
              </a:effectLst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algn="l" defTabSz="914400">
                  <a:defRPr b="0" sz="3200">
                    <a:solidFill>
                      <a:srgbClr val="5F5F5F"/>
                    </a:solidFill>
                    <a:latin typeface="Trebuchet MS"/>
                    <a:ea typeface="Trebuchet MS"/>
                    <a:cs typeface="Trebuchet MS"/>
                    <a:sym typeface="Trebuchet MS"/>
                  </a:defRPr>
                </a:pPr>
              </a:p>
            </p:txBody>
          </p:sp>
          <p:sp>
            <p:nvSpPr>
              <p:cNvPr id="165" name="Line"/>
              <p:cNvSpPr/>
              <p:nvPr/>
            </p:nvSpPr>
            <p:spPr>
              <a:xfrm flipV="1">
                <a:off x="144590" y="1747048"/>
                <a:ext cx="192789" cy="1"/>
              </a:xfrm>
              <a:prstGeom prst="line">
                <a:avLst/>
              </a:prstGeom>
              <a:noFill/>
              <a:ln w="50800" cap="flat">
                <a:solidFill>
                  <a:srgbClr val="FF7A01"/>
                </a:solidFill>
                <a:prstDash val="solid"/>
                <a:round/>
              </a:ln>
              <a:effectLst>
                <a:outerShdw sx="100000" sy="100000" kx="0" ky="0" algn="b" rotWithShape="0" blurRad="38100" dist="20000" dir="0">
                  <a:srgbClr val="000000">
                    <a:alpha val="38000"/>
                  </a:srgbClr>
                </a:outerShdw>
              </a:effectLst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algn="l" defTabSz="914400">
                  <a:defRPr b="0" sz="3200">
                    <a:solidFill>
                      <a:srgbClr val="5F5F5F"/>
                    </a:solidFill>
                    <a:latin typeface="Trebuchet MS"/>
                    <a:ea typeface="Trebuchet MS"/>
                    <a:cs typeface="Trebuchet MS"/>
                    <a:sym typeface="Trebuchet MS"/>
                  </a:defRPr>
                </a:pPr>
              </a:p>
            </p:txBody>
          </p:sp>
          <p:sp>
            <p:nvSpPr>
              <p:cNvPr id="166" name="Line"/>
              <p:cNvSpPr/>
              <p:nvPr/>
            </p:nvSpPr>
            <p:spPr>
              <a:xfrm flipV="1">
                <a:off x="160656" y="1941163"/>
                <a:ext cx="160657" cy="1"/>
              </a:xfrm>
              <a:prstGeom prst="line">
                <a:avLst/>
              </a:prstGeom>
              <a:noFill/>
              <a:ln w="50800" cap="flat">
                <a:solidFill>
                  <a:srgbClr val="FF7A01"/>
                </a:solidFill>
                <a:prstDash val="solid"/>
                <a:round/>
              </a:ln>
              <a:effectLst>
                <a:outerShdw sx="100000" sy="100000" kx="0" ky="0" algn="b" rotWithShape="0" blurRad="38100" dist="20000" dir="0">
                  <a:srgbClr val="000000">
                    <a:alpha val="38000"/>
                  </a:srgbClr>
                </a:outerShdw>
              </a:effectLst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algn="l" defTabSz="914400">
                  <a:defRPr b="0" sz="3200">
                    <a:solidFill>
                      <a:srgbClr val="5F5F5F"/>
                    </a:solidFill>
                    <a:latin typeface="Trebuchet MS"/>
                    <a:ea typeface="Trebuchet MS"/>
                    <a:cs typeface="Trebuchet MS"/>
                    <a:sym typeface="Trebuchet MS"/>
                  </a:defRPr>
                </a:pPr>
              </a:p>
            </p:txBody>
          </p:sp>
          <p:sp>
            <p:nvSpPr>
              <p:cNvPr id="167" name="Line"/>
              <p:cNvSpPr/>
              <p:nvPr/>
            </p:nvSpPr>
            <p:spPr>
              <a:xfrm flipV="1">
                <a:off x="176722" y="2135280"/>
                <a:ext cx="128526" cy="1"/>
              </a:xfrm>
              <a:prstGeom prst="line">
                <a:avLst/>
              </a:prstGeom>
              <a:noFill/>
              <a:ln w="50800" cap="flat">
                <a:solidFill>
                  <a:srgbClr val="FF7A01"/>
                </a:solidFill>
                <a:prstDash val="solid"/>
                <a:round/>
              </a:ln>
              <a:effectLst>
                <a:outerShdw sx="100000" sy="100000" kx="0" ky="0" algn="b" rotWithShape="0" blurRad="38100" dist="20000" dir="0">
                  <a:srgbClr val="000000">
                    <a:alpha val="38000"/>
                  </a:srgbClr>
                </a:outerShdw>
              </a:effectLst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algn="l" defTabSz="914400">
                  <a:defRPr b="0" sz="3200">
                    <a:solidFill>
                      <a:srgbClr val="5F5F5F"/>
                    </a:solidFill>
                    <a:latin typeface="Trebuchet MS"/>
                    <a:ea typeface="Trebuchet MS"/>
                    <a:cs typeface="Trebuchet MS"/>
                    <a:sym typeface="Trebuchet MS"/>
                  </a:defRPr>
                </a:pPr>
              </a:p>
            </p:txBody>
          </p:sp>
          <p:sp>
            <p:nvSpPr>
              <p:cNvPr id="168" name="Line"/>
              <p:cNvSpPr/>
              <p:nvPr/>
            </p:nvSpPr>
            <p:spPr>
              <a:xfrm flipV="1">
                <a:off x="192787" y="2329396"/>
                <a:ext cx="96395" cy="1"/>
              </a:xfrm>
              <a:prstGeom prst="line">
                <a:avLst/>
              </a:prstGeom>
              <a:noFill/>
              <a:ln w="50800" cap="flat">
                <a:solidFill>
                  <a:srgbClr val="FF7A01"/>
                </a:solidFill>
                <a:prstDash val="solid"/>
                <a:round/>
              </a:ln>
              <a:effectLst>
                <a:outerShdw sx="100000" sy="100000" kx="0" ky="0" algn="b" rotWithShape="0" blurRad="38100" dist="20000" dir="0">
                  <a:srgbClr val="000000">
                    <a:alpha val="38000"/>
                  </a:srgbClr>
                </a:outerShdw>
              </a:effectLst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algn="l" defTabSz="914400">
                  <a:defRPr b="0" sz="3200">
                    <a:solidFill>
                      <a:srgbClr val="5F5F5F"/>
                    </a:solidFill>
                    <a:latin typeface="Trebuchet MS"/>
                    <a:ea typeface="Trebuchet MS"/>
                    <a:cs typeface="Trebuchet MS"/>
                    <a:sym typeface="Trebuchet MS"/>
                  </a:defRPr>
                </a:pPr>
              </a:p>
            </p:txBody>
          </p:sp>
        </p:grpSp>
        <p:grpSp>
          <p:nvGrpSpPr>
            <p:cNvPr id="183" name="Group"/>
            <p:cNvGrpSpPr/>
            <p:nvPr/>
          </p:nvGrpSpPr>
          <p:grpSpPr>
            <a:xfrm rot="21274424">
              <a:off x="338312" y="1210931"/>
              <a:ext cx="481970" cy="2358809"/>
              <a:chOff x="0" y="0"/>
              <a:chExt cx="481969" cy="2358807"/>
            </a:xfrm>
          </p:grpSpPr>
          <p:sp>
            <p:nvSpPr>
              <p:cNvPr id="170" name="Line"/>
              <p:cNvSpPr/>
              <p:nvPr/>
            </p:nvSpPr>
            <p:spPr>
              <a:xfrm>
                <a:off x="0" y="0"/>
                <a:ext cx="481970" cy="1"/>
              </a:xfrm>
              <a:prstGeom prst="line">
                <a:avLst/>
              </a:prstGeom>
              <a:noFill/>
              <a:ln w="50800" cap="flat">
                <a:solidFill>
                  <a:srgbClr val="FF7A01"/>
                </a:solidFill>
                <a:prstDash val="solid"/>
                <a:round/>
              </a:ln>
              <a:effectLst>
                <a:outerShdw sx="100000" sy="100000" kx="0" ky="0" algn="b" rotWithShape="0" blurRad="38100" dist="20000" dir="0">
                  <a:srgbClr val="000000">
                    <a:alpha val="38000"/>
                  </a:srgbClr>
                </a:outerShdw>
              </a:effectLst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algn="l" defTabSz="914400">
                  <a:defRPr b="0" sz="3200">
                    <a:solidFill>
                      <a:srgbClr val="5F5F5F"/>
                    </a:solidFill>
                    <a:latin typeface="Trebuchet MS"/>
                    <a:ea typeface="Trebuchet MS"/>
                    <a:cs typeface="Trebuchet MS"/>
                    <a:sym typeface="Trebuchet MS"/>
                  </a:defRPr>
                </a:pPr>
              </a:p>
            </p:txBody>
          </p:sp>
          <p:sp>
            <p:nvSpPr>
              <p:cNvPr id="171" name="Line"/>
              <p:cNvSpPr/>
              <p:nvPr/>
            </p:nvSpPr>
            <p:spPr>
              <a:xfrm>
                <a:off x="16065" y="196567"/>
                <a:ext cx="449839" cy="1"/>
              </a:xfrm>
              <a:prstGeom prst="line">
                <a:avLst/>
              </a:prstGeom>
              <a:noFill/>
              <a:ln w="50800" cap="flat">
                <a:solidFill>
                  <a:srgbClr val="FF7A01"/>
                </a:solidFill>
                <a:prstDash val="solid"/>
                <a:round/>
              </a:ln>
              <a:effectLst>
                <a:outerShdw sx="100000" sy="100000" kx="0" ky="0" algn="b" rotWithShape="0" blurRad="38100" dist="20000" dir="0">
                  <a:srgbClr val="000000">
                    <a:alpha val="38000"/>
                  </a:srgbClr>
                </a:outerShdw>
              </a:effectLst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algn="l" defTabSz="914400">
                  <a:defRPr b="0" sz="3200">
                    <a:solidFill>
                      <a:srgbClr val="5F5F5F"/>
                    </a:solidFill>
                    <a:latin typeface="Trebuchet MS"/>
                    <a:ea typeface="Trebuchet MS"/>
                    <a:cs typeface="Trebuchet MS"/>
                    <a:sym typeface="Trebuchet MS"/>
                  </a:defRPr>
                </a:pPr>
              </a:p>
            </p:txBody>
          </p:sp>
          <p:sp>
            <p:nvSpPr>
              <p:cNvPr id="172" name="Line"/>
              <p:cNvSpPr/>
              <p:nvPr/>
            </p:nvSpPr>
            <p:spPr>
              <a:xfrm>
                <a:off x="32131" y="393134"/>
                <a:ext cx="417708" cy="1"/>
              </a:xfrm>
              <a:prstGeom prst="line">
                <a:avLst/>
              </a:prstGeom>
              <a:noFill/>
              <a:ln w="50800" cap="flat">
                <a:solidFill>
                  <a:srgbClr val="FF7A01"/>
                </a:solidFill>
                <a:prstDash val="solid"/>
                <a:round/>
              </a:ln>
              <a:effectLst>
                <a:outerShdw sx="100000" sy="100000" kx="0" ky="0" algn="b" rotWithShape="0" blurRad="38100" dist="20000" dir="0">
                  <a:srgbClr val="000000">
                    <a:alpha val="38000"/>
                  </a:srgbClr>
                </a:outerShdw>
              </a:effectLst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algn="l" defTabSz="914400">
                  <a:defRPr b="0" sz="3200">
                    <a:solidFill>
                      <a:srgbClr val="5F5F5F"/>
                    </a:solidFill>
                    <a:latin typeface="Trebuchet MS"/>
                    <a:ea typeface="Trebuchet MS"/>
                    <a:cs typeface="Trebuchet MS"/>
                    <a:sym typeface="Trebuchet MS"/>
                  </a:defRPr>
                </a:pPr>
              </a:p>
            </p:txBody>
          </p:sp>
          <p:sp>
            <p:nvSpPr>
              <p:cNvPr id="173" name="Line"/>
              <p:cNvSpPr/>
              <p:nvPr/>
            </p:nvSpPr>
            <p:spPr>
              <a:xfrm>
                <a:off x="48196" y="589702"/>
                <a:ext cx="385577" cy="1"/>
              </a:xfrm>
              <a:prstGeom prst="line">
                <a:avLst/>
              </a:prstGeom>
              <a:noFill/>
              <a:ln w="50800" cap="flat">
                <a:solidFill>
                  <a:srgbClr val="FF7A01"/>
                </a:solidFill>
                <a:prstDash val="solid"/>
                <a:round/>
              </a:ln>
              <a:effectLst>
                <a:outerShdw sx="100000" sy="100000" kx="0" ky="0" algn="b" rotWithShape="0" blurRad="38100" dist="20000" dir="0">
                  <a:srgbClr val="000000">
                    <a:alpha val="38000"/>
                  </a:srgbClr>
                </a:outerShdw>
              </a:effectLst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algn="l" defTabSz="914400">
                  <a:defRPr b="0" sz="3200">
                    <a:solidFill>
                      <a:srgbClr val="5F5F5F"/>
                    </a:solidFill>
                    <a:latin typeface="Trebuchet MS"/>
                    <a:ea typeface="Trebuchet MS"/>
                    <a:cs typeface="Trebuchet MS"/>
                    <a:sym typeface="Trebuchet MS"/>
                  </a:defRPr>
                </a:pPr>
              </a:p>
            </p:txBody>
          </p:sp>
          <p:sp>
            <p:nvSpPr>
              <p:cNvPr id="174" name="Line"/>
              <p:cNvSpPr/>
              <p:nvPr/>
            </p:nvSpPr>
            <p:spPr>
              <a:xfrm flipV="1">
                <a:off x="64262" y="786268"/>
                <a:ext cx="353445" cy="1"/>
              </a:xfrm>
              <a:prstGeom prst="line">
                <a:avLst/>
              </a:prstGeom>
              <a:noFill/>
              <a:ln w="50800" cap="flat">
                <a:solidFill>
                  <a:srgbClr val="FF7A01"/>
                </a:solidFill>
                <a:prstDash val="solid"/>
                <a:round/>
              </a:ln>
              <a:effectLst>
                <a:outerShdw sx="100000" sy="100000" kx="0" ky="0" algn="b" rotWithShape="0" blurRad="38100" dist="20000" dir="0">
                  <a:srgbClr val="000000">
                    <a:alpha val="38000"/>
                  </a:srgbClr>
                </a:outerShdw>
              </a:effectLst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algn="l" defTabSz="914400">
                  <a:defRPr b="0" sz="3200">
                    <a:solidFill>
                      <a:srgbClr val="5F5F5F"/>
                    </a:solidFill>
                    <a:latin typeface="Trebuchet MS"/>
                    <a:ea typeface="Trebuchet MS"/>
                    <a:cs typeface="Trebuchet MS"/>
                    <a:sym typeface="Trebuchet MS"/>
                  </a:defRPr>
                </a:pPr>
              </a:p>
            </p:txBody>
          </p:sp>
          <p:sp>
            <p:nvSpPr>
              <p:cNvPr id="175" name="Line"/>
              <p:cNvSpPr/>
              <p:nvPr/>
            </p:nvSpPr>
            <p:spPr>
              <a:xfrm>
                <a:off x="80328" y="982837"/>
                <a:ext cx="321314" cy="1"/>
              </a:xfrm>
              <a:prstGeom prst="line">
                <a:avLst/>
              </a:prstGeom>
              <a:noFill/>
              <a:ln w="50800" cap="flat">
                <a:solidFill>
                  <a:srgbClr val="FF7A01"/>
                </a:solidFill>
                <a:prstDash val="solid"/>
                <a:round/>
              </a:ln>
              <a:effectLst>
                <a:outerShdw sx="100000" sy="100000" kx="0" ky="0" algn="b" rotWithShape="0" blurRad="38100" dist="20000" dir="0">
                  <a:srgbClr val="000000">
                    <a:alpha val="38000"/>
                  </a:srgbClr>
                </a:outerShdw>
              </a:effectLst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algn="l" defTabSz="914400">
                  <a:defRPr b="0" sz="3200">
                    <a:solidFill>
                      <a:srgbClr val="5F5F5F"/>
                    </a:solidFill>
                    <a:latin typeface="Trebuchet MS"/>
                    <a:ea typeface="Trebuchet MS"/>
                    <a:cs typeface="Trebuchet MS"/>
                    <a:sym typeface="Trebuchet MS"/>
                  </a:defRPr>
                </a:pPr>
              </a:p>
            </p:txBody>
          </p:sp>
          <p:sp>
            <p:nvSpPr>
              <p:cNvPr id="176" name="Line"/>
              <p:cNvSpPr/>
              <p:nvPr/>
            </p:nvSpPr>
            <p:spPr>
              <a:xfrm>
                <a:off x="96393" y="1179403"/>
                <a:ext cx="289183" cy="1"/>
              </a:xfrm>
              <a:prstGeom prst="line">
                <a:avLst/>
              </a:prstGeom>
              <a:noFill/>
              <a:ln w="50800" cap="flat">
                <a:solidFill>
                  <a:srgbClr val="FF7A01"/>
                </a:solidFill>
                <a:prstDash val="solid"/>
                <a:round/>
              </a:ln>
              <a:effectLst>
                <a:outerShdw sx="100000" sy="100000" kx="0" ky="0" algn="b" rotWithShape="0" blurRad="38100" dist="20000" dir="0">
                  <a:srgbClr val="000000">
                    <a:alpha val="38000"/>
                  </a:srgbClr>
                </a:outerShdw>
              </a:effectLst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algn="l" defTabSz="914400">
                  <a:defRPr b="0" sz="3200">
                    <a:solidFill>
                      <a:srgbClr val="5F5F5F"/>
                    </a:solidFill>
                    <a:latin typeface="Trebuchet MS"/>
                    <a:ea typeface="Trebuchet MS"/>
                    <a:cs typeface="Trebuchet MS"/>
                    <a:sym typeface="Trebuchet MS"/>
                  </a:defRPr>
                </a:pPr>
              </a:p>
            </p:txBody>
          </p:sp>
          <p:sp>
            <p:nvSpPr>
              <p:cNvPr id="177" name="Line"/>
              <p:cNvSpPr/>
              <p:nvPr/>
            </p:nvSpPr>
            <p:spPr>
              <a:xfrm flipV="1">
                <a:off x="112459" y="1375971"/>
                <a:ext cx="257051" cy="1"/>
              </a:xfrm>
              <a:prstGeom prst="line">
                <a:avLst/>
              </a:prstGeom>
              <a:noFill/>
              <a:ln w="50800" cap="flat">
                <a:solidFill>
                  <a:srgbClr val="FF7A01"/>
                </a:solidFill>
                <a:prstDash val="solid"/>
                <a:round/>
              </a:ln>
              <a:effectLst>
                <a:outerShdw sx="100000" sy="100000" kx="0" ky="0" algn="b" rotWithShape="0" blurRad="38100" dist="20000" dir="0">
                  <a:srgbClr val="000000">
                    <a:alpha val="38000"/>
                  </a:srgbClr>
                </a:outerShdw>
              </a:effectLst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algn="l" defTabSz="914400">
                  <a:defRPr b="0" sz="3200">
                    <a:solidFill>
                      <a:srgbClr val="5F5F5F"/>
                    </a:solidFill>
                    <a:latin typeface="Trebuchet MS"/>
                    <a:ea typeface="Trebuchet MS"/>
                    <a:cs typeface="Trebuchet MS"/>
                    <a:sym typeface="Trebuchet MS"/>
                  </a:defRPr>
                </a:pPr>
              </a:p>
            </p:txBody>
          </p:sp>
          <p:sp>
            <p:nvSpPr>
              <p:cNvPr id="178" name="Line"/>
              <p:cNvSpPr/>
              <p:nvPr/>
            </p:nvSpPr>
            <p:spPr>
              <a:xfrm flipV="1">
                <a:off x="128525" y="1572538"/>
                <a:ext cx="224920" cy="1"/>
              </a:xfrm>
              <a:prstGeom prst="line">
                <a:avLst/>
              </a:prstGeom>
              <a:noFill/>
              <a:ln w="50800" cap="flat">
                <a:solidFill>
                  <a:srgbClr val="FF7A01"/>
                </a:solidFill>
                <a:prstDash val="solid"/>
                <a:round/>
              </a:ln>
              <a:effectLst>
                <a:outerShdw sx="100000" sy="100000" kx="0" ky="0" algn="b" rotWithShape="0" blurRad="38100" dist="20000" dir="0">
                  <a:srgbClr val="000000">
                    <a:alpha val="38000"/>
                  </a:srgbClr>
                </a:outerShdw>
              </a:effectLst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algn="l" defTabSz="914400">
                  <a:defRPr b="0" sz="3200">
                    <a:solidFill>
                      <a:srgbClr val="5F5F5F"/>
                    </a:solidFill>
                    <a:latin typeface="Trebuchet MS"/>
                    <a:ea typeface="Trebuchet MS"/>
                    <a:cs typeface="Trebuchet MS"/>
                    <a:sym typeface="Trebuchet MS"/>
                  </a:defRPr>
                </a:pPr>
              </a:p>
            </p:txBody>
          </p:sp>
          <p:sp>
            <p:nvSpPr>
              <p:cNvPr id="179" name="Line"/>
              <p:cNvSpPr/>
              <p:nvPr/>
            </p:nvSpPr>
            <p:spPr>
              <a:xfrm flipV="1">
                <a:off x="144590" y="1769106"/>
                <a:ext cx="192789" cy="1"/>
              </a:xfrm>
              <a:prstGeom prst="line">
                <a:avLst/>
              </a:prstGeom>
              <a:noFill/>
              <a:ln w="50800" cap="flat">
                <a:solidFill>
                  <a:srgbClr val="FF7A01"/>
                </a:solidFill>
                <a:prstDash val="solid"/>
                <a:round/>
              </a:ln>
              <a:effectLst>
                <a:outerShdw sx="100000" sy="100000" kx="0" ky="0" algn="b" rotWithShape="0" blurRad="38100" dist="20000" dir="0">
                  <a:srgbClr val="000000">
                    <a:alpha val="38000"/>
                  </a:srgbClr>
                </a:outerShdw>
              </a:effectLst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algn="l" defTabSz="914400">
                  <a:defRPr b="0" sz="3200">
                    <a:solidFill>
                      <a:srgbClr val="5F5F5F"/>
                    </a:solidFill>
                    <a:latin typeface="Trebuchet MS"/>
                    <a:ea typeface="Trebuchet MS"/>
                    <a:cs typeface="Trebuchet MS"/>
                    <a:sym typeface="Trebuchet MS"/>
                  </a:defRPr>
                </a:pPr>
              </a:p>
            </p:txBody>
          </p:sp>
          <p:sp>
            <p:nvSpPr>
              <p:cNvPr id="180" name="Line"/>
              <p:cNvSpPr/>
              <p:nvPr/>
            </p:nvSpPr>
            <p:spPr>
              <a:xfrm flipV="1">
                <a:off x="160656" y="1965673"/>
                <a:ext cx="160657" cy="1"/>
              </a:xfrm>
              <a:prstGeom prst="line">
                <a:avLst/>
              </a:prstGeom>
              <a:noFill/>
              <a:ln w="50800" cap="flat">
                <a:solidFill>
                  <a:srgbClr val="FF7A01"/>
                </a:solidFill>
                <a:prstDash val="solid"/>
                <a:round/>
              </a:ln>
              <a:effectLst>
                <a:outerShdw sx="100000" sy="100000" kx="0" ky="0" algn="b" rotWithShape="0" blurRad="38100" dist="20000" dir="0">
                  <a:srgbClr val="000000">
                    <a:alpha val="38000"/>
                  </a:srgbClr>
                </a:outerShdw>
              </a:effectLst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algn="l" defTabSz="914400">
                  <a:defRPr b="0" sz="3200">
                    <a:solidFill>
                      <a:srgbClr val="5F5F5F"/>
                    </a:solidFill>
                    <a:latin typeface="Trebuchet MS"/>
                    <a:ea typeface="Trebuchet MS"/>
                    <a:cs typeface="Trebuchet MS"/>
                    <a:sym typeface="Trebuchet MS"/>
                  </a:defRPr>
                </a:pPr>
              </a:p>
            </p:txBody>
          </p:sp>
          <p:sp>
            <p:nvSpPr>
              <p:cNvPr id="181" name="Line"/>
              <p:cNvSpPr/>
              <p:nvPr/>
            </p:nvSpPr>
            <p:spPr>
              <a:xfrm flipV="1">
                <a:off x="176722" y="2162241"/>
                <a:ext cx="128526" cy="1"/>
              </a:xfrm>
              <a:prstGeom prst="line">
                <a:avLst/>
              </a:prstGeom>
              <a:noFill/>
              <a:ln w="50800" cap="flat">
                <a:solidFill>
                  <a:srgbClr val="FF7A01"/>
                </a:solidFill>
                <a:prstDash val="solid"/>
                <a:round/>
              </a:ln>
              <a:effectLst>
                <a:outerShdw sx="100000" sy="100000" kx="0" ky="0" algn="b" rotWithShape="0" blurRad="38100" dist="20000" dir="0">
                  <a:srgbClr val="000000">
                    <a:alpha val="38000"/>
                  </a:srgbClr>
                </a:outerShdw>
              </a:effectLst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algn="l" defTabSz="914400">
                  <a:defRPr b="0" sz="3200">
                    <a:solidFill>
                      <a:srgbClr val="5F5F5F"/>
                    </a:solidFill>
                    <a:latin typeface="Trebuchet MS"/>
                    <a:ea typeface="Trebuchet MS"/>
                    <a:cs typeface="Trebuchet MS"/>
                    <a:sym typeface="Trebuchet MS"/>
                  </a:defRPr>
                </a:pPr>
              </a:p>
            </p:txBody>
          </p:sp>
          <p:sp>
            <p:nvSpPr>
              <p:cNvPr id="182" name="Line"/>
              <p:cNvSpPr/>
              <p:nvPr/>
            </p:nvSpPr>
            <p:spPr>
              <a:xfrm flipV="1">
                <a:off x="192787" y="2358807"/>
                <a:ext cx="96395" cy="1"/>
              </a:xfrm>
              <a:prstGeom prst="line">
                <a:avLst/>
              </a:prstGeom>
              <a:noFill/>
              <a:ln w="50800" cap="flat">
                <a:solidFill>
                  <a:srgbClr val="FF7A01"/>
                </a:solidFill>
                <a:prstDash val="solid"/>
                <a:round/>
              </a:ln>
              <a:effectLst>
                <a:outerShdw sx="100000" sy="100000" kx="0" ky="0" algn="b" rotWithShape="0" blurRad="38100" dist="20000" dir="0">
                  <a:srgbClr val="000000">
                    <a:alpha val="38000"/>
                  </a:srgbClr>
                </a:outerShdw>
              </a:effectLst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algn="l" defTabSz="914400">
                  <a:defRPr b="0" sz="3200">
                    <a:solidFill>
                      <a:srgbClr val="5F5F5F"/>
                    </a:solidFill>
                    <a:latin typeface="Trebuchet MS"/>
                    <a:ea typeface="Trebuchet MS"/>
                    <a:cs typeface="Trebuchet MS"/>
                    <a:sym typeface="Trebuchet MS"/>
                  </a:defRPr>
                </a:pPr>
              </a:p>
            </p:txBody>
          </p:sp>
        </p:grpSp>
      </p:grpSp>
      <p:grpSp>
        <p:nvGrpSpPr>
          <p:cNvPr id="189" name="Group"/>
          <p:cNvGrpSpPr/>
          <p:nvPr/>
        </p:nvGrpSpPr>
        <p:grpSpPr>
          <a:xfrm rot="19680000">
            <a:off x="8649344" y="-566426"/>
            <a:ext cx="812831" cy="5397633"/>
            <a:chOff x="-4371" y="7599"/>
            <a:chExt cx="812830" cy="5397632"/>
          </a:xfrm>
        </p:grpSpPr>
        <p:sp>
          <p:nvSpPr>
            <p:cNvPr id="185" name="Line"/>
            <p:cNvSpPr/>
            <p:nvPr/>
          </p:nvSpPr>
          <p:spPr>
            <a:xfrm rot="113773">
              <a:off x="17816" y="19942"/>
              <a:ext cx="768455" cy="13538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68" h="21600" fill="norm" stroke="1" extrusionOk="0">
                  <a:moveTo>
                    <a:pt x="8280" y="0"/>
                  </a:moveTo>
                  <a:cubicBezTo>
                    <a:pt x="15814" y="520"/>
                    <a:pt x="21123" y="2742"/>
                    <a:pt x="20749" y="5141"/>
                  </a:cubicBezTo>
                  <a:cubicBezTo>
                    <a:pt x="20388" y="7457"/>
                    <a:pt x="14812" y="9136"/>
                    <a:pt x="9710" y="10800"/>
                  </a:cubicBezTo>
                  <a:cubicBezTo>
                    <a:pt x="4451" y="12516"/>
                    <a:pt x="-477" y="14520"/>
                    <a:pt x="37" y="16970"/>
                  </a:cubicBezTo>
                  <a:cubicBezTo>
                    <a:pt x="474" y="19056"/>
                    <a:pt x="4895" y="20899"/>
                    <a:pt x="11140" y="21600"/>
                  </a:cubicBezTo>
                </a:path>
              </a:pathLst>
            </a:custGeom>
            <a:noFill/>
            <a:ln w="63500" cap="flat">
              <a:solidFill>
                <a:srgbClr val="FF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 sz="2200"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186" name="Line"/>
            <p:cNvSpPr/>
            <p:nvPr/>
          </p:nvSpPr>
          <p:spPr>
            <a:xfrm rot="113773">
              <a:off x="17816" y="1359646"/>
              <a:ext cx="768455" cy="13538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68" h="21600" fill="norm" stroke="1" extrusionOk="0">
                  <a:moveTo>
                    <a:pt x="8280" y="0"/>
                  </a:moveTo>
                  <a:cubicBezTo>
                    <a:pt x="15814" y="520"/>
                    <a:pt x="21123" y="2742"/>
                    <a:pt x="20749" y="5141"/>
                  </a:cubicBezTo>
                  <a:cubicBezTo>
                    <a:pt x="20388" y="7457"/>
                    <a:pt x="14812" y="9136"/>
                    <a:pt x="9710" y="10800"/>
                  </a:cubicBezTo>
                  <a:cubicBezTo>
                    <a:pt x="4451" y="12516"/>
                    <a:pt x="-477" y="14520"/>
                    <a:pt x="37" y="16970"/>
                  </a:cubicBezTo>
                  <a:cubicBezTo>
                    <a:pt x="474" y="19056"/>
                    <a:pt x="4895" y="20899"/>
                    <a:pt x="11140" y="21600"/>
                  </a:cubicBezTo>
                </a:path>
              </a:pathLst>
            </a:custGeom>
            <a:noFill/>
            <a:ln w="63500" cap="flat">
              <a:solidFill>
                <a:srgbClr val="FF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 sz="2200"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187" name="Line"/>
            <p:cNvSpPr/>
            <p:nvPr/>
          </p:nvSpPr>
          <p:spPr>
            <a:xfrm rot="113773">
              <a:off x="17816" y="2699350"/>
              <a:ext cx="768455" cy="13538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68" h="21600" fill="norm" stroke="1" extrusionOk="0">
                  <a:moveTo>
                    <a:pt x="8280" y="0"/>
                  </a:moveTo>
                  <a:cubicBezTo>
                    <a:pt x="15814" y="520"/>
                    <a:pt x="21123" y="2742"/>
                    <a:pt x="20749" y="5141"/>
                  </a:cubicBezTo>
                  <a:cubicBezTo>
                    <a:pt x="20388" y="7457"/>
                    <a:pt x="14812" y="9136"/>
                    <a:pt x="9710" y="10800"/>
                  </a:cubicBezTo>
                  <a:cubicBezTo>
                    <a:pt x="4451" y="12516"/>
                    <a:pt x="-477" y="14520"/>
                    <a:pt x="37" y="16970"/>
                  </a:cubicBezTo>
                  <a:cubicBezTo>
                    <a:pt x="474" y="19056"/>
                    <a:pt x="4895" y="20899"/>
                    <a:pt x="11140" y="21600"/>
                  </a:cubicBezTo>
                </a:path>
              </a:pathLst>
            </a:custGeom>
            <a:noFill/>
            <a:ln w="63500" cap="flat">
              <a:solidFill>
                <a:srgbClr val="FF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 sz="2200"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188" name="Line"/>
            <p:cNvSpPr/>
            <p:nvPr/>
          </p:nvSpPr>
          <p:spPr>
            <a:xfrm rot="113773">
              <a:off x="17816" y="4039055"/>
              <a:ext cx="768455" cy="13538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68" h="21600" fill="norm" stroke="1" extrusionOk="0">
                  <a:moveTo>
                    <a:pt x="8280" y="0"/>
                  </a:moveTo>
                  <a:cubicBezTo>
                    <a:pt x="15814" y="520"/>
                    <a:pt x="21123" y="2742"/>
                    <a:pt x="20749" y="5141"/>
                  </a:cubicBezTo>
                  <a:cubicBezTo>
                    <a:pt x="20388" y="7457"/>
                    <a:pt x="14812" y="9136"/>
                    <a:pt x="9710" y="10800"/>
                  </a:cubicBezTo>
                  <a:cubicBezTo>
                    <a:pt x="4451" y="12516"/>
                    <a:pt x="-477" y="14520"/>
                    <a:pt x="37" y="16970"/>
                  </a:cubicBezTo>
                  <a:cubicBezTo>
                    <a:pt x="474" y="19056"/>
                    <a:pt x="4895" y="20899"/>
                    <a:pt x="11140" y="21600"/>
                  </a:cubicBezTo>
                </a:path>
              </a:pathLst>
            </a:custGeom>
            <a:noFill/>
            <a:ln w="63500" cap="flat">
              <a:solidFill>
                <a:srgbClr val="FF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 sz="2200"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</p:grpSp>
      <p:grpSp>
        <p:nvGrpSpPr>
          <p:cNvPr id="194" name="Group"/>
          <p:cNvGrpSpPr/>
          <p:nvPr/>
        </p:nvGrpSpPr>
        <p:grpSpPr>
          <a:xfrm rot="19680000">
            <a:off x="10080211" y="-1286093"/>
            <a:ext cx="812831" cy="5397633"/>
            <a:chOff x="-4371" y="7599"/>
            <a:chExt cx="812830" cy="5397632"/>
          </a:xfrm>
        </p:grpSpPr>
        <p:sp>
          <p:nvSpPr>
            <p:cNvPr id="190" name="Line"/>
            <p:cNvSpPr/>
            <p:nvPr/>
          </p:nvSpPr>
          <p:spPr>
            <a:xfrm rot="113773">
              <a:off x="17816" y="19942"/>
              <a:ext cx="768455" cy="13538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68" h="21600" fill="norm" stroke="1" extrusionOk="0">
                  <a:moveTo>
                    <a:pt x="8280" y="0"/>
                  </a:moveTo>
                  <a:cubicBezTo>
                    <a:pt x="15814" y="520"/>
                    <a:pt x="21123" y="2742"/>
                    <a:pt x="20749" y="5141"/>
                  </a:cubicBezTo>
                  <a:cubicBezTo>
                    <a:pt x="20388" y="7457"/>
                    <a:pt x="14812" y="9136"/>
                    <a:pt x="9710" y="10800"/>
                  </a:cubicBezTo>
                  <a:cubicBezTo>
                    <a:pt x="4451" y="12516"/>
                    <a:pt x="-477" y="14520"/>
                    <a:pt x="37" y="16970"/>
                  </a:cubicBezTo>
                  <a:cubicBezTo>
                    <a:pt x="474" y="19056"/>
                    <a:pt x="4895" y="20899"/>
                    <a:pt x="11140" y="21600"/>
                  </a:cubicBezTo>
                </a:path>
              </a:pathLst>
            </a:custGeom>
            <a:noFill/>
            <a:ln w="63500" cap="flat">
              <a:solidFill>
                <a:srgbClr val="FF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 sz="2200"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191" name="Line"/>
            <p:cNvSpPr/>
            <p:nvPr/>
          </p:nvSpPr>
          <p:spPr>
            <a:xfrm rot="113773">
              <a:off x="17816" y="1359646"/>
              <a:ext cx="768455" cy="13538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68" h="21600" fill="norm" stroke="1" extrusionOk="0">
                  <a:moveTo>
                    <a:pt x="8280" y="0"/>
                  </a:moveTo>
                  <a:cubicBezTo>
                    <a:pt x="15814" y="520"/>
                    <a:pt x="21123" y="2742"/>
                    <a:pt x="20749" y="5141"/>
                  </a:cubicBezTo>
                  <a:cubicBezTo>
                    <a:pt x="20388" y="7457"/>
                    <a:pt x="14812" y="9136"/>
                    <a:pt x="9710" y="10800"/>
                  </a:cubicBezTo>
                  <a:cubicBezTo>
                    <a:pt x="4451" y="12516"/>
                    <a:pt x="-477" y="14520"/>
                    <a:pt x="37" y="16970"/>
                  </a:cubicBezTo>
                  <a:cubicBezTo>
                    <a:pt x="474" y="19056"/>
                    <a:pt x="4895" y="20899"/>
                    <a:pt x="11140" y="21600"/>
                  </a:cubicBezTo>
                </a:path>
              </a:pathLst>
            </a:custGeom>
            <a:noFill/>
            <a:ln w="63500" cap="flat">
              <a:solidFill>
                <a:srgbClr val="FF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 sz="2200"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192" name="Line"/>
            <p:cNvSpPr/>
            <p:nvPr/>
          </p:nvSpPr>
          <p:spPr>
            <a:xfrm rot="113773">
              <a:off x="17816" y="2699350"/>
              <a:ext cx="768455" cy="13538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68" h="21600" fill="norm" stroke="1" extrusionOk="0">
                  <a:moveTo>
                    <a:pt x="8280" y="0"/>
                  </a:moveTo>
                  <a:cubicBezTo>
                    <a:pt x="15814" y="520"/>
                    <a:pt x="21123" y="2742"/>
                    <a:pt x="20749" y="5141"/>
                  </a:cubicBezTo>
                  <a:cubicBezTo>
                    <a:pt x="20388" y="7457"/>
                    <a:pt x="14812" y="9136"/>
                    <a:pt x="9710" y="10800"/>
                  </a:cubicBezTo>
                  <a:cubicBezTo>
                    <a:pt x="4451" y="12516"/>
                    <a:pt x="-477" y="14520"/>
                    <a:pt x="37" y="16970"/>
                  </a:cubicBezTo>
                  <a:cubicBezTo>
                    <a:pt x="474" y="19056"/>
                    <a:pt x="4895" y="20899"/>
                    <a:pt x="11140" y="21600"/>
                  </a:cubicBezTo>
                </a:path>
              </a:pathLst>
            </a:custGeom>
            <a:noFill/>
            <a:ln w="63500" cap="flat">
              <a:solidFill>
                <a:srgbClr val="FF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 sz="2200"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193" name="Line"/>
            <p:cNvSpPr/>
            <p:nvPr/>
          </p:nvSpPr>
          <p:spPr>
            <a:xfrm rot="113773">
              <a:off x="17816" y="4039055"/>
              <a:ext cx="768455" cy="13538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68" h="21600" fill="norm" stroke="1" extrusionOk="0">
                  <a:moveTo>
                    <a:pt x="8280" y="0"/>
                  </a:moveTo>
                  <a:cubicBezTo>
                    <a:pt x="15814" y="520"/>
                    <a:pt x="21123" y="2742"/>
                    <a:pt x="20749" y="5141"/>
                  </a:cubicBezTo>
                  <a:cubicBezTo>
                    <a:pt x="20388" y="7457"/>
                    <a:pt x="14812" y="9136"/>
                    <a:pt x="9710" y="10800"/>
                  </a:cubicBezTo>
                  <a:cubicBezTo>
                    <a:pt x="4451" y="12516"/>
                    <a:pt x="-477" y="14520"/>
                    <a:pt x="37" y="16970"/>
                  </a:cubicBezTo>
                  <a:cubicBezTo>
                    <a:pt x="474" y="19056"/>
                    <a:pt x="4895" y="20899"/>
                    <a:pt x="11140" y="21600"/>
                  </a:cubicBezTo>
                </a:path>
              </a:pathLst>
            </a:custGeom>
            <a:noFill/>
            <a:ln w="63500" cap="flat">
              <a:solidFill>
                <a:srgbClr val="FF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 sz="2200"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</p:grpSp>
      <p:grpSp>
        <p:nvGrpSpPr>
          <p:cNvPr id="199" name="Group"/>
          <p:cNvGrpSpPr/>
          <p:nvPr/>
        </p:nvGrpSpPr>
        <p:grpSpPr>
          <a:xfrm rot="19680000">
            <a:off x="7142278" y="364907"/>
            <a:ext cx="812831" cy="5397633"/>
            <a:chOff x="-4371" y="7599"/>
            <a:chExt cx="812830" cy="5397632"/>
          </a:xfrm>
        </p:grpSpPr>
        <p:sp>
          <p:nvSpPr>
            <p:cNvPr id="195" name="Line"/>
            <p:cNvSpPr/>
            <p:nvPr/>
          </p:nvSpPr>
          <p:spPr>
            <a:xfrm rot="113773">
              <a:off x="17816" y="19942"/>
              <a:ext cx="768455" cy="13538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68" h="21600" fill="norm" stroke="1" extrusionOk="0">
                  <a:moveTo>
                    <a:pt x="8280" y="0"/>
                  </a:moveTo>
                  <a:cubicBezTo>
                    <a:pt x="15814" y="520"/>
                    <a:pt x="21123" y="2742"/>
                    <a:pt x="20749" y="5141"/>
                  </a:cubicBezTo>
                  <a:cubicBezTo>
                    <a:pt x="20388" y="7457"/>
                    <a:pt x="14812" y="9136"/>
                    <a:pt x="9710" y="10800"/>
                  </a:cubicBezTo>
                  <a:cubicBezTo>
                    <a:pt x="4451" y="12516"/>
                    <a:pt x="-477" y="14520"/>
                    <a:pt x="37" y="16970"/>
                  </a:cubicBezTo>
                  <a:cubicBezTo>
                    <a:pt x="474" y="19056"/>
                    <a:pt x="4895" y="20899"/>
                    <a:pt x="11140" y="21600"/>
                  </a:cubicBezTo>
                </a:path>
              </a:pathLst>
            </a:custGeom>
            <a:noFill/>
            <a:ln w="63500" cap="flat">
              <a:solidFill>
                <a:srgbClr val="FF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 sz="2200"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196" name="Line"/>
            <p:cNvSpPr/>
            <p:nvPr/>
          </p:nvSpPr>
          <p:spPr>
            <a:xfrm rot="113773">
              <a:off x="17816" y="1359646"/>
              <a:ext cx="768455" cy="13538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68" h="21600" fill="norm" stroke="1" extrusionOk="0">
                  <a:moveTo>
                    <a:pt x="8280" y="0"/>
                  </a:moveTo>
                  <a:cubicBezTo>
                    <a:pt x="15814" y="520"/>
                    <a:pt x="21123" y="2742"/>
                    <a:pt x="20749" y="5141"/>
                  </a:cubicBezTo>
                  <a:cubicBezTo>
                    <a:pt x="20388" y="7457"/>
                    <a:pt x="14812" y="9136"/>
                    <a:pt x="9710" y="10800"/>
                  </a:cubicBezTo>
                  <a:cubicBezTo>
                    <a:pt x="4451" y="12516"/>
                    <a:pt x="-477" y="14520"/>
                    <a:pt x="37" y="16970"/>
                  </a:cubicBezTo>
                  <a:cubicBezTo>
                    <a:pt x="474" y="19056"/>
                    <a:pt x="4895" y="20899"/>
                    <a:pt x="11140" y="21600"/>
                  </a:cubicBezTo>
                </a:path>
              </a:pathLst>
            </a:custGeom>
            <a:noFill/>
            <a:ln w="63500" cap="flat">
              <a:solidFill>
                <a:srgbClr val="FF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 sz="2200"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197" name="Line"/>
            <p:cNvSpPr/>
            <p:nvPr/>
          </p:nvSpPr>
          <p:spPr>
            <a:xfrm rot="113773">
              <a:off x="17816" y="2699350"/>
              <a:ext cx="768455" cy="13538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68" h="21600" fill="norm" stroke="1" extrusionOk="0">
                  <a:moveTo>
                    <a:pt x="8280" y="0"/>
                  </a:moveTo>
                  <a:cubicBezTo>
                    <a:pt x="15814" y="520"/>
                    <a:pt x="21123" y="2742"/>
                    <a:pt x="20749" y="5141"/>
                  </a:cubicBezTo>
                  <a:cubicBezTo>
                    <a:pt x="20388" y="7457"/>
                    <a:pt x="14812" y="9136"/>
                    <a:pt x="9710" y="10800"/>
                  </a:cubicBezTo>
                  <a:cubicBezTo>
                    <a:pt x="4451" y="12516"/>
                    <a:pt x="-477" y="14520"/>
                    <a:pt x="37" y="16970"/>
                  </a:cubicBezTo>
                  <a:cubicBezTo>
                    <a:pt x="474" y="19056"/>
                    <a:pt x="4895" y="20899"/>
                    <a:pt x="11140" y="21600"/>
                  </a:cubicBezTo>
                </a:path>
              </a:pathLst>
            </a:custGeom>
            <a:noFill/>
            <a:ln w="63500" cap="flat">
              <a:solidFill>
                <a:srgbClr val="FF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 sz="2200"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198" name="Line"/>
            <p:cNvSpPr/>
            <p:nvPr/>
          </p:nvSpPr>
          <p:spPr>
            <a:xfrm rot="113773">
              <a:off x="17816" y="4039055"/>
              <a:ext cx="768455" cy="13538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68" h="21600" fill="norm" stroke="1" extrusionOk="0">
                  <a:moveTo>
                    <a:pt x="8280" y="0"/>
                  </a:moveTo>
                  <a:cubicBezTo>
                    <a:pt x="15814" y="520"/>
                    <a:pt x="21123" y="2742"/>
                    <a:pt x="20749" y="5141"/>
                  </a:cubicBezTo>
                  <a:cubicBezTo>
                    <a:pt x="20388" y="7457"/>
                    <a:pt x="14812" y="9136"/>
                    <a:pt x="9710" y="10800"/>
                  </a:cubicBezTo>
                  <a:cubicBezTo>
                    <a:pt x="4451" y="12516"/>
                    <a:pt x="-477" y="14520"/>
                    <a:pt x="37" y="16970"/>
                  </a:cubicBezTo>
                  <a:cubicBezTo>
                    <a:pt x="474" y="19056"/>
                    <a:pt x="4895" y="20899"/>
                    <a:pt x="11140" y="21600"/>
                  </a:cubicBezTo>
                </a:path>
              </a:pathLst>
            </a:custGeom>
            <a:noFill/>
            <a:ln w="63500" cap="flat">
              <a:solidFill>
                <a:srgbClr val="FF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 sz="2200"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</p:grpSp>
      <p:grpSp>
        <p:nvGrpSpPr>
          <p:cNvPr id="204" name="Group"/>
          <p:cNvGrpSpPr/>
          <p:nvPr/>
        </p:nvGrpSpPr>
        <p:grpSpPr>
          <a:xfrm rot="19680000">
            <a:off x="4255144" y="-4164759"/>
            <a:ext cx="812831" cy="5397633"/>
            <a:chOff x="-4371" y="7599"/>
            <a:chExt cx="812830" cy="5397632"/>
          </a:xfrm>
        </p:grpSpPr>
        <p:sp>
          <p:nvSpPr>
            <p:cNvPr id="200" name="Line"/>
            <p:cNvSpPr/>
            <p:nvPr/>
          </p:nvSpPr>
          <p:spPr>
            <a:xfrm rot="113773">
              <a:off x="17816" y="19942"/>
              <a:ext cx="768455" cy="13538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68" h="21600" fill="norm" stroke="1" extrusionOk="0">
                  <a:moveTo>
                    <a:pt x="8280" y="0"/>
                  </a:moveTo>
                  <a:cubicBezTo>
                    <a:pt x="15814" y="520"/>
                    <a:pt x="21123" y="2742"/>
                    <a:pt x="20749" y="5141"/>
                  </a:cubicBezTo>
                  <a:cubicBezTo>
                    <a:pt x="20388" y="7457"/>
                    <a:pt x="14812" y="9136"/>
                    <a:pt x="9710" y="10800"/>
                  </a:cubicBezTo>
                  <a:cubicBezTo>
                    <a:pt x="4451" y="12516"/>
                    <a:pt x="-477" y="14520"/>
                    <a:pt x="37" y="16970"/>
                  </a:cubicBezTo>
                  <a:cubicBezTo>
                    <a:pt x="474" y="19056"/>
                    <a:pt x="4895" y="20899"/>
                    <a:pt x="11140" y="21600"/>
                  </a:cubicBezTo>
                </a:path>
              </a:pathLst>
            </a:custGeom>
            <a:noFill/>
            <a:ln w="63500" cap="flat">
              <a:solidFill>
                <a:srgbClr val="FF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 sz="2200"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201" name="Line"/>
            <p:cNvSpPr/>
            <p:nvPr/>
          </p:nvSpPr>
          <p:spPr>
            <a:xfrm rot="113773">
              <a:off x="17816" y="1359646"/>
              <a:ext cx="768455" cy="13538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68" h="21600" fill="norm" stroke="1" extrusionOk="0">
                  <a:moveTo>
                    <a:pt x="8280" y="0"/>
                  </a:moveTo>
                  <a:cubicBezTo>
                    <a:pt x="15814" y="520"/>
                    <a:pt x="21123" y="2742"/>
                    <a:pt x="20749" y="5141"/>
                  </a:cubicBezTo>
                  <a:cubicBezTo>
                    <a:pt x="20388" y="7457"/>
                    <a:pt x="14812" y="9136"/>
                    <a:pt x="9710" y="10800"/>
                  </a:cubicBezTo>
                  <a:cubicBezTo>
                    <a:pt x="4451" y="12516"/>
                    <a:pt x="-477" y="14520"/>
                    <a:pt x="37" y="16970"/>
                  </a:cubicBezTo>
                  <a:cubicBezTo>
                    <a:pt x="474" y="19056"/>
                    <a:pt x="4895" y="20899"/>
                    <a:pt x="11140" y="21600"/>
                  </a:cubicBezTo>
                </a:path>
              </a:pathLst>
            </a:custGeom>
            <a:noFill/>
            <a:ln w="63500" cap="flat">
              <a:solidFill>
                <a:srgbClr val="FF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 sz="2200"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202" name="Line"/>
            <p:cNvSpPr/>
            <p:nvPr/>
          </p:nvSpPr>
          <p:spPr>
            <a:xfrm rot="113773">
              <a:off x="17816" y="2699350"/>
              <a:ext cx="768455" cy="13538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68" h="21600" fill="norm" stroke="1" extrusionOk="0">
                  <a:moveTo>
                    <a:pt x="8280" y="0"/>
                  </a:moveTo>
                  <a:cubicBezTo>
                    <a:pt x="15814" y="520"/>
                    <a:pt x="21123" y="2742"/>
                    <a:pt x="20749" y="5141"/>
                  </a:cubicBezTo>
                  <a:cubicBezTo>
                    <a:pt x="20388" y="7457"/>
                    <a:pt x="14812" y="9136"/>
                    <a:pt x="9710" y="10800"/>
                  </a:cubicBezTo>
                  <a:cubicBezTo>
                    <a:pt x="4451" y="12516"/>
                    <a:pt x="-477" y="14520"/>
                    <a:pt x="37" y="16970"/>
                  </a:cubicBezTo>
                  <a:cubicBezTo>
                    <a:pt x="474" y="19056"/>
                    <a:pt x="4895" y="20899"/>
                    <a:pt x="11140" y="21600"/>
                  </a:cubicBezTo>
                </a:path>
              </a:pathLst>
            </a:custGeom>
            <a:noFill/>
            <a:ln w="63500" cap="flat">
              <a:solidFill>
                <a:srgbClr val="FF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 sz="2200"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203" name="Line"/>
            <p:cNvSpPr/>
            <p:nvPr/>
          </p:nvSpPr>
          <p:spPr>
            <a:xfrm rot="113773">
              <a:off x="17816" y="4039055"/>
              <a:ext cx="768455" cy="13538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68" h="21600" fill="norm" stroke="1" extrusionOk="0">
                  <a:moveTo>
                    <a:pt x="8280" y="0"/>
                  </a:moveTo>
                  <a:cubicBezTo>
                    <a:pt x="15814" y="520"/>
                    <a:pt x="21123" y="2742"/>
                    <a:pt x="20749" y="5141"/>
                  </a:cubicBezTo>
                  <a:cubicBezTo>
                    <a:pt x="20388" y="7457"/>
                    <a:pt x="14812" y="9136"/>
                    <a:pt x="9710" y="10800"/>
                  </a:cubicBezTo>
                  <a:cubicBezTo>
                    <a:pt x="4451" y="12516"/>
                    <a:pt x="-477" y="14520"/>
                    <a:pt x="37" y="16970"/>
                  </a:cubicBezTo>
                  <a:cubicBezTo>
                    <a:pt x="474" y="19056"/>
                    <a:pt x="4895" y="20899"/>
                    <a:pt x="11140" y="21600"/>
                  </a:cubicBezTo>
                </a:path>
              </a:pathLst>
            </a:custGeom>
            <a:noFill/>
            <a:ln w="63500" cap="flat">
              <a:solidFill>
                <a:srgbClr val="FF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 sz="2200"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</p:grpSp>
      <p:sp>
        <p:nvSpPr>
          <p:cNvPr id="205" name="Cubesat…"/>
          <p:cNvSpPr txBox="1"/>
          <p:nvPr/>
        </p:nvSpPr>
        <p:spPr>
          <a:xfrm>
            <a:off x="381000" y="422077"/>
            <a:ext cx="18477608" cy="7634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l" defTabSz="914400">
              <a:defRPr sz="8200">
                <a:latin typeface="Copperplate"/>
                <a:ea typeface="Copperplate"/>
                <a:cs typeface="Copperplate"/>
                <a:sym typeface="Copperplate"/>
              </a:defRPr>
            </a:pPr>
            <a:r>
              <a:rPr>
                <a:solidFill>
                  <a:srgbClr val="FF0000"/>
                </a:solidFill>
              </a:rPr>
              <a:t>C</a:t>
            </a:r>
            <a:r>
              <a:rPr b="0">
                <a:solidFill>
                  <a:srgbClr val="B2B2B2"/>
                </a:solidFill>
              </a:rPr>
              <a:t>ubesat</a:t>
            </a:r>
            <a:endParaRPr b="0"/>
          </a:p>
          <a:p>
            <a:pPr algn="l" defTabSz="914400">
              <a:defRPr sz="8200">
                <a:latin typeface="Copperplate"/>
                <a:ea typeface="Copperplate"/>
                <a:cs typeface="Copperplate"/>
                <a:sym typeface="Copperplate"/>
              </a:defRPr>
            </a:pPr>
            <a:r>
              <a:rPr>
                <a:solidFill>
                  <a:srgbClr val="FF0000"/>
                </a:solidFill>
              </a:rPr>
              <a:t>R</a:t>
            </a:r>
            <a:r>
              <a:rPr b="0">
                <a:solidFill>
                  <a:srgbClr val="B2B2B2"/>
                </a:solidFill>
              </a:rPr>
              <a:t>adio</a:t>
            </a:r>
            <a:endParaRPr b="0"/>
          </a:p>
          <a:p>
            <a:pPr algn="l" defTabSz="914400">
              <a:defRPr sz="8200">
                <a:latin typeface="Copperplate"/>
                <a:ea typeface="Copperplate"/>
                <a:cs typeface="Copperplate"/>
                <a:sym typeface="Copperplate"/>
              </a:defRPr>
            </a:pPr>
            <a:r>
              <a:rPr>
                <a:solidFill>
                  <a:srgbClr val="FF0000"/>
                </a:solidFill>
              </a:rPr>
              <a:t>I</a:t>
            </a:r>
            <a:r>
              <a:rPr b="0">
                <a:solidFill>
                  <a:srgbClr val="B2B2B2"/>
                </a:solidFill>
              </a:rPr>
              <a:t>nterferometry</a:t>
            </a:r>
            <a:endParaRPr b="0"/>
          </a:p>
          <a:p>
            <a:pPr algn="l" defTabSz="914400">
              <a:defRPr sz="8200">
                <a:latin typeface="Copperplate"/>
                <a:ea typeface="Copperplate"/>
                <a:cs typeface="Copperplate"/>
                <a:sym typeface="Copperplate"/>
              </a:defRPr>
            </a:pPr>
            <a:r>
              <a:rPr>
                <a:solidFill>
                  <a:srgbClr val="FF0000"/>
                </a:solidFill>
              </a:rPr>
              <a:t>S</a:t>
            </a:r>
            <a:r>
              <a:rPr b="0">
                <a:solidFill>
                  <a:srgbClr val="B2B2B2"/>
                </a:solidFill>
              </a:rPr>
              <a:t>pace</a:t>
            </a:r>
            <a:endParaRPr b="0"/>
          </a:p>
          <a:p>
            <a:pPr algn="l" defTabSz="914400">
              <a:defRPr sz="8200">
                <a:latin typeface="Copperplate"/>
                <a:ea typeface="Copperplate"/>
                <a:cs typeface="Copperplate"/>
                <a:sym typeface="Copperplate"/>
              </a:defRPr>
            </a:pPr>
            <a:r>
              <a:rPr>
                <a:solidFill>
                  <a:srgbClr val="FF0000"/>
                </a:solidFill>
              </a:rPr>
              <a:t>t</a:t>
            </a:r>
            <a:r>
              <a:rPr b="0">
                <a:solidFill>
                  <a:srgbClr val="B2B2B2"/>
                </a:solidFill>
              </a:rPr>
              <a:t>elescope</a:t>
            </a:r>
            <a:endParaRPr b="0"/>
          </a:p>
          <a:p>
            <a:pPr algn="l" defTabSz="914400">
              <a:defRPr sz="8200">
                <a:latin typeface="Copperplate"/>
                <a:ea typeface="Copperplate"/>
                <a:cs typeface="Copperplate"/>
                <a:sym typeface="Copperplate"/>
              </a:defRPr>
            </a:pPr>
            <a:r>
              <a:rPr>
                <a:solidFill>
                  <a:srgbClr val="FF0000"/>
                </a:solidFill>
              </a:rPr>
              <a:t>a</a:t>
            </a:r>
            <a:r>
              <a:rPr b="0">
                <a:solidFill>
                  <a:srgbClr val="B2B2B2"/>
                </a:solidFill>
              </a:rPr>
              <a:t>rray</a:t>
            </a:r>
            <a:endParaRPr b="0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3" name="Image" descr="Image"/>
          <p:cNvPicPr>
            <a:picLocks noChangeAspect="1"/>
          </p:cNvPicPr>
          <p:nvPr/>
        </p:nvPicPr>
        <p:blipFill>
          <a:blip r:embed="rId2">
            <a:alphaModFix amt="54067"/>
            <a:extLst/>
          </a:blip>
          <a:stretch>
            <a:fillRect/>
          </a:stretch>
        </p:blipFill>
        <p:spPr>
          <a:xfrm>
            <a:off x="-2568440" y="-1377206"/>
            <a:ext cx="18467861" cy="12311906"/>
          </a:xfrm>
          <a:prstGeom prst="rect">
            <a:avLst/>
          </a:prstGeom>
          <a:ln w="12700">
            <a:miter lim="400000"/>
          </a:ln>
        </p:spPr>
      </p:pic>
      <p:sp>
        <p:nvSpPr>
          <p:cNvPr id="1274" name="Almost Forgot…"/>
          <p:cNvSpPr txBox="1"/>
          <p:nvPr>
            <p:ph type="title"/>
          </p:nvPr>
        </p:nvSpPr>
        <p:spPr>
          <a:xfrm>
            <a:off x="-237431" y="3797300"/>
            <a:ext cx="13805844" cy="2159000"/>
          </a:xfrm>
          <a:prstGeom prst="rect">
            <a:avLst/>
          </a:prstGeom>
        </p:spPr>
        <p:txBody>
          <a:bodyPr/>
          <a:lstStyle/>
          <a:p>
            <a:pPr/>
            <a:r>
              <a:t>Almost Forgot…</a:t>
            </a:r>
          </a:p>
        </p:txBody>
      </p:sp>
      <p:sp>
        <p:nvSpPr>
          <p:cNvPr id="1275" name="https://www.forbes.com/sites/ofx/2018/09/12/the-past-present-and-future-of-global-money-transfer/"/>
          <p:cNvSpPr txBox="1"/>
          <p:nvPr/>
        </p:nvSpPr>
        <p:spPr>
          <a:xfrm>
            <a:off x="3398775" y="9404350"/>
            <a:ext cx="6207250" cy="27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lnSpc>
                <a:spcPts val="2800"/>
              </a:lnSpc>
              <a:defRPr b="0" sz="1200">
                <a:latin typeface="Times"/>
                <a:ea typeface="Times"/>
                <a:cs typeface="Times"/>
                <a:sym typeface="Times"/>
                <a:hlinkClick r:id="rId3" invalidUrl="" action="" tgtFrame="" tooltip="" history="1" highlightClick="0" endSnd="0"/>
              </a:defRPr>
            </a:lvl1pPr>
          </a:lstStyle>
          <a:p>
            <a:pPr/>
            <a:r>
              <a:rPr>
                <a:hlinkClick r:id="rId3" invalidUrl="" action="" tgtFrame="" tooltip="" history="1" highlightClick="0" endSnd="0"/>
              </a:rPr>
              <a:t>https://www.forbes.com/sites/ofx/2018/09/12/the-past-present-and-future-of-global-money-transfer/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7" name="Image" descr="Image"/>
          <p:cNvPicPr>
            <a:picLocks noChangeAspect="1"/>
          </p:cNvPicPr>
          <p:nvPr/>
        </p:nvPicPr>
        <p:blipFill>
          <a:blip r:embed="rId2">
            <a:alphaModFix amt="48098"/>
            <a:extLst/>
          </a:blip>
          <a:stretch>
            <a:fillRect/>
          </a:stretch>
        </p:blipFill>
        <p:spPr>
          <a:xfrm>
            <a:off x="-1399031" y="-519938"/>
            <a:ext cx="15802862" cy="10538534"/>
          </a:xfrm>
          <a:prstGeom prst="rect">
            <a:avLst/>
          </a:prstGeom>
          <a:ln w="12700">
            <a:miter lim="400000"/>
          </a:ln>
        </p:spPr>
      </p:pic>
      <p:sp>
        <p:nvSpPr>
          <p:cNvPr id="1278" name="The Sky is the Limit"/>
          <p:cNvSpPr txBox="1"/>
          <p:nvPr>
            <p:ph type="title"/>
          </p:nvPr>
        </p:nvSpPr>
        <p:spPr>
          <a:xfrm>
            <a:off x="952500" y="3797300"/>
            <a:ext cx="11099800" cy="2159000"/>
          </a:xfrm>
          <a:prstGeom prst="rect">
            <a:avLst/>
          </a:prstGeom>
        </p:spPr>
        <p:txBody>
          <a:bodyPr/>
          <a:lstStyle/>
          <a:p>
            <a:pPr/>
            <a:r>
              <a:t>The Sky is the Limit</a:t>
            </a:r>
          </a:p>
        </p:txBody>
      </p:sp>
      <p:pic>
        <p:nvPicPr>
          <p:cNvPr id="1279" name="Line" descr="Lin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459905" y="4290705"/>
            <a:ext cx="2294991" cy="1412194"/>
          </a:xfrm>
          <a:prstGeom prst="rect">
            <a:avLst/>
          </a:prstGeom>
        </p:spPr>
      </p:pic>
      <p:sp>
        <p:nvSpPr>
          <p:cNvPr id="1281" name="exosphere"/>
          <p:cNvSpPr txBox="1"/>
          <p:nvPr/>
        </p:nvSpPr>
        <p:spPr>
          <a:xfrm rot="758970">
            <a:off x="3416937" y="3283479"/>
            <a:ext cx="3098597" cy="7425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0" sz="4000">
                <a:solidFill>
                  <a:srgbClr val="FF0000"/>
                </a:solidFill>
                <a:latin typeface="Chalkduster"/>
                <a:ea typeface="Chalkduster"/>
                <a:cs typeface="Chalkduster"/>
                <a:sym typeface="Chalkduster"/>
              </a:defRPr>
            </a:lvl1pPr>
          </a:lstStyle>
          <a:p>
            <a:pPr/>
            <a:r>
              <a:t>exosphere</a:t>
            </a:r>
          </a:p>
        </p:txBody>
      </p:sp>
      <p:sp>
        <p:nvSpPr>
          <p:cNvPr id="1282" name="https://www.engadget.com/2018/12/16/rocket-lab-launches-nasas-first-dedicated-cubesat-mission/"/>
          <p:cNvSpPr txBox="1"/>
          <p:nvPr/>
        </p:nvSpPr>
        <p:spPr>
          <a:xfrm>
            <a:off x="3445395" y="9413937"/>
            <a:ext cx="6114010" cy="2856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lnSpc>
                <a:spcPts val="2800"/>
              </a:lnSpc>
              <a:defRPr b="0" sz="1200">
                <a:latin typeface="Times New Roman"/>
                <a:ea typeface="Times New Roman"/>
                <a:cs typeface="Times New Roman"/>
                <a:sym typeface="Times New Roman"/>
                <a:hlinkClick r:id="rId4" invalidUrl="" action="" tgtFrame="" tooltip="" history="1" highlightClick="0" endSnd="0"/>
              </a:defRPr>
            </a:lvl1pPr>
          </a:lstStyle>
          <a:p>
            <a:pPr/>
            <a:r>
              <a:rPr>
                <a:hlinkClick r:id="rId4" invalidUrl="" action="" tgtFrame="" tooltip="" history="1" highlightClick="0" endSnd="0"/>
              </a:rPr>
              <a:t>https://www.engadget.com/2018/12/16/rocket-lab-launches-nasas-first-dedicated-cubesat-mission/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Intro &amp; Basic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Intro &amp; Basics</a:t>
            </a:r>
          </a:p>
        </p:txBody>
      </p:sp>
      <p:sp>
        <p:nvSpPr>
          <p:cNvPr id="208" name="Radio Pollution on earth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 anchor="t"/>
          <a:lstStyle/>
          <a:p>
            <a:pPr/>
            <a:r>
              <a:t>Radio Pollution on earth</a:t>
            </a:r>
          </a:p>
          <a:p>
            <a:pPr/>
            <a:r>
              <a:t>No need for “Prime Real Estate”</a:t>
            </a:r>
          </a:p>
          <a:p>
            <a:pPr/>
            <a:r>
              <a:t>Impervious to Man-Made interference</a:t>
            </a:r>
          </a:p>
        </p:txBody>
      </p:sp>
      <p:pic>
        <p:nvPicPr>
          <p:cNvPr id="209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0" t="35808" r="0" b="0"/>
          <a:stretch>
            <a:fillRect/>
          </a:stretch>
        </p:blipFill>
        <p:spPr>
          <a:xfrm>
            <a:off x="3618706" y="5798163"/>
            <a:ext cx="5767539" cy="2468181"/>
          </a:xfrm>
          <a:prstGeom prst="rect">
            <a:avLst/>
          </a:prstGeom>
          <a:ln w="12700">
            <a:miter lim="400000"/>
          </a:ln>
        </p:spPr>
      </p:pic>
      <p:sp>
        <p:nvSpPr>
          <p:cNvPr id="210" name="https://public.nrao.edu/telescopes/alma/"/>
          <p:cNvSpPr txBox="1"/>
          <p:nvPr/>
        </p:nvSpPr>
        <p:spPr>
          <a:xfrm>
            <a:off x="4831357" y="8424416"/>
            <a:ext cx="3342086" cy="3215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lnSpc>
                <a:spcPts val="3300"/>
              </a:lnSpc>
              <a:defRPr b="0" sz="1600">
                <a:latin typeface="Times New Roman"/>
                <a:ea typeface="Times New Roman"/>
                <a:cs typeface="Times New Roman"/>
                <a:sym typeface="Times New Roman"/>
                <a:hlinkClick r:id="rId3" invalidUrl="" action="" tgtFrame="" tooltip="" history="1" highlightClick="0" endSnd="0"/>
              </a:defRPr>
            </a:lvl1pPr>
          </a:lstStyle>
          <a:p>
            <a:pPr/>
            <a:r>
              <a:rPr>
                <a:hlinkClick r:id="rId3" invalidUrl="" action="" tgtFrame="" tooltip="" history="1" highlightClick="0" endSnd="0"/>
              </a:rPr>
              <a:t>https://public.nrao.edu/telescopes/alma/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Practical Concern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Practical Concerns</a:t>
            </a:r>
          </a:p>
        </p:txBody>
      </p:sp>
      <p:sp>
        <p:nvSpPr>
          <p:cNvPr id="213" name="The Big Three…"/>
          <p:cNvSpPr txBox="1"/>
          <p:nvPr>
            <p:ph type="body" idx="1"/>
          </p:nvPr>
        </p:nvSpPr>
        <p:spPr>
          <a:xfrm>
            <a:off x="952500" y="2597150"/>
            <a:ext cx="11099800" cy="6286500"/>
          </a:xfrm>
          <a:prstGeom prst="rect">
            <a:avLst/>
          </a:prstGeom>
        </p:spPr>
        <p:txBody>
          <a:bodyPr/>
          <a:lstStyle/>
          <a:p>
            <a:pPr/>
            <a:r>
              <a:t>The Big Three</a:t>
            </a:r>
          </a:p>
          <a:p>
            <a:pPr lvl="1" marL="889000" indent="-444500"/>
            <a:r>
              <a:t>Computational power</a:t>
            </a:r>
          </a:p>
          <a:p>
            <a:pPr lvl="1" marL="889000" indent="-444500"/>
            <a:r>
              <a:t>Alignment and Positioning</a:t>
            </a:r>
          </a:p>
          <a:p>
            <a:pPr lvl="1" marL="889000" indent="-444500"/>
            <a:r>
              <a:t>Placement and Orbit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Image" descr="Image"/>
          <p:cNvPicPr>
            <a:picLocks noChangeAspect="1"/>
          </p:cNvPicPr>
          <p:nvPr/>
        </p:nvPicPr>
        <p:blipFill>
          <a:blip r:embed="rId2">
            <a:alphaModFix amt="41107"/>
            <a:extLst/>
          </a:blip>
          <a:stretch>
            <a:fillRect/>
          </a:stretch>
        </p:blipFill>
        <p:spPr>
          <a:xfrm>
            <a:off x="-1460500" y="-524934"/>
            <a:ext cx="16705923" cy="11137283"/>
          </a:xfrm>
          <a:prstGeom prst="rect">
            <a:avLst/>
          </a:prstGeom>
          <a:ln w="12700">
            <a:miter lim="400000"/>
          </a:ln>
        </p:spPr>
      </p:pic>
      <p:sp>
        <p:nvSpPr>
          <p:cNvPr id="216" name="Computational Power"/>
          <p:cNvSpPr txBox="1"/>
          <p:nvPr>
            <p:ph type="title"/>
          </p:nvPr>
        </p:nvSpPr>
        <p:spPr>
          <a:xfrm>
            <a:off x="734566" y="3797300"/>
            <a:ext cx="11535668" cy="2159000"/>
          </a:xfrm>
          <a:prstGeom prst="rect">
            <a:avLst/>
          </a:prstGeom>
        </p:spPr>
        <p:txBody>
          <a:bodyPr/>
          <a:lstStyle/>
          <a:p>
            <a:pPr/>
            <a:r>
              <a:t>Computational Power</a:t>
            </a:r>
          </a:p>
        </p:txBody>
      </p:sp>
      <p:sp>
        <p:nvSpPr>
          <p:cNvPr id="217" name="https://news.wsu.edu/2018/12/13/computer-chip-vulnerabilities-discovered-by-wsu-researchers/"/>
          <p:cNvSpPr txBox="1"/>
          <p:nvPr/>
        </p:nvSpPr>
        <p:spPr>
          <a:xfrm>
            <a:off x="3518098" y="9413937"/>
            <a:ext cx="5968604" cy="2856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lnSpc>
                <a:spcPts val="2800"/>
              </a:lnSpc>
              <a:defRPr b="0" sz="1200">
                <a:latin typeface="Times New Roman"/>
                <a:ea typeface="Times New Roman"/>
                <a:cs typeface="Times New Roman"/>
                <a:sym typeface="Times New Roman"/>
                <a:hlinkClick r:id="rId3" invalidUrl="" action="" tgtFrame="" tooltip="" history="1" highlightClick="0" endSnd="0"/>
              </a:defRPr>
            </a:lvl1pPr>
          </a:lstStyle>
          <a:p>
            <a:pPr/>
            <a:r>
              <a:rPr>
                <a:hlinkClick r:id="rId3" invalidUrl="" action="" tgtFrame="" tooltip="" history="1" highlightClick="0" endSnd="0"/>
              </a:rPr>
              <a:t>https://news.wsu.edu/2018/12/13/computer-chip-vulnerabilities-discovered-by-wsu-researchers/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Layered Interferometry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72516">
              <a:defRPr sz="7840"/>
            </a:lvl1pPr>
          </a:lstStyle>
          <a:p>
            <a:pPr/>
            <a:r>
              <a:t>Layered Interferometry</a:t>
            </a:r>
          </a:p>
        </p:txBody>
      </p:sp>
      <p:grpSp>
        <p:nvGrpSpPr>
          <p:cNvPr id="284" name="Group"/>
          <p:cNvGrpSpPr/>
          <p:nvPr/>
        </p:nvGrpSpPr>
        <p:grpSpPr>
          <a:xfrm>
            <a:off x="1847331" y="3427894"/>
            <a:ext cx="9310138" cy="4625011"/>
            <a:chOff x="0" y="0"/>
            <a:chExt cx="9310137" cy="4625010"/>
          </a:xfrm>
        </p:grpSpPr>
        <p:sp>
          <p:nvSpPr>
            <p:cNvPr id="220" name="Rectangle"/>
            <p:cNvSpPr/>
            <p:nvPr/>
          </p:nvSpPr>
          <p:spPr>
            <a:xfrm rot="18000000">
              <a:off x="3060682" y="1305800"/>
              <a:ext cx="50801" cy="3584014"/>
            </a:xfrm>
            <a:prstGeom prst="rect">
              <a:avLst/>
            </a:prstGeom>
            <a:gradFill flip="none" rotWithShape="1">
              <a:gsLst>
                <a:gs pos="0">
                  <a:srgbClr val="FF0000"/>
                </a:gs>
                <a:gs pos="100000">
                  <a:srgbClr val="00C800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 sz="2200"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221" name="Square"/>
            <p:cNvSpPr/>
            <p:nvPr/>
          </p:nvSpPr>
          <p:spPr>
            <a:xfrm>
              <a:off x="4337568" y="3990010"/>
              <a:ext cx="635001" cy="635001"/>
            </a:xfrm>
            <a:prstGeom prst="rect">
              <a:avLst/>
            </a:prstGeom>
            <a:solidFill>
              <a:srgbClr val="00C8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 sz="2200"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222" name="Rectangle"/>
            <p:cNvSpPr/>
            <p:nvPr/>
          </p:nvSpPr>
          <p:spPr>
            <a:xfrm>
              <a:off x="4627150" y="2225551"/>
              <a:ext cx="55837" cy="1765642"/>
            </a:xfrm>
            <a:prstGeom prst="rect">
              <a:avLst/>
            </a:prstGeom>
            <a:gradFill flip="none" rotWithShape="1">
              <a:gsLst>
                <a:gs pos="0">
                  <a:srgbClr val="FF0000"/>
                </a:gs>
                <a:gs pos="100000">
                  <a:srgbClr val="00C800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 sz="2200"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223" name="Rectangle"/>
            <p:cNvSpPr/>
            <p:nvPr/>
          </p:nvSpPr>
          <p:spPr>
            <a:xfrm rot="3600000">
              <a:off x="6200757" y="1305800"/>
              <a:ext cx="50801" cy="3584014"/>
            </a:xfrm>
            <a:prstGeom prst="rect">
              <a:avLst/>
            </a:prstGeom>
            <a:gradFill flip="none" rotWithShape="1">
              <a:gsLst>
                <a:gs pos="0">
                  <a:srgbClr val="FF0000"/>
                </a:gs>
                <a:gs pos="100000">
                  <a:srgbClr val="00C800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 sz="2200"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grpSp>
          <p:nvGrpSpPr>
            <p:cNvPr id="243" name="Group"/>
            <p:cNvGrpSpPr/>
            <p:nvPr/>
          </p:nvGrpSpPr>
          <p:grpSpPr>
            <a:xfrm>
              <a:off x="0" y="-1"/>
              <a:ext cx="2917803" cy="2226735"/>
              <a:chOff x="0" y="0"/>
              <a:chExt cx="2917802" cy="2226733"/>
            </a:xfrm>
          </p:grpSpPr>
          <p:sp>
            <p:nvSpPr>
              <p:cNvPr id="224" name="Rectangle"/>
              <p:cNvSpPr/>
              <p:nvPr/>
            </p:nvSpPr>
            <p:spPr>
              <a:xfrm rot="2700000">
                <a:off x="1952198" y="398506"/>
                <a:ext cx="55837" cy="1405161"/>
              </a:xfrm>
              <a:prstGeom prst="rect">
                <a:avLst/>
              </a:prstGeom>
              <a:gradFill flip="none" rotWithShape="1">
                <a:gsLst>
                  <a:gs pos="0">
                    <a:srgbClr val="3457FF"/>
                  </a:gs>
                  <a:gs pos="100000">
                    <a:srgbClr val="FF0000"/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0" sz="2200">
                    <a:latin typeface="+mn-lt"/>
                    <a:ea typeface="+mn-ea"/>
                    <a:cs typeface="+mn-cs"/>
                    <a:sym typeface="Helvetica Neue Medium"/>
                  </a:defRPr>
                </a:pPr>
              </a:p>
            </p:txBody>
          </p:sp>
          <p:sp>
            <p:nvSpPr>
              <p:cNvPr id="225" name="Rectangle"/>
              <p:cNvSpPr/>
              <p:nvPr/>
            </p:nvSpPr>
            <p:spPr>
              <a:xfrm rot="18900000">
                <a:off x="913973" y="398506"/>
                <a:ext cx="55837" cy="1405161"/>
              </a:xfrm>
              <a:prstGeom prst="rect">
                <a:avLst/>
              </a:prstGeom>
              <a:gradFill flip="none" rotWithShape="1">
                <a:gsLst>
                  <a:gs pos="0">
                    <a:srgbClr val="3457FF"/>
                  </a:gs>
                  <a:gs pos="100000">
                    <a:srgbClr val="FF0000"/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0" sz="2200">
                    <a:latin typeface="+mn-lt"/>
                    <a:ea typeface="+mn-ea"/>
                    <a:cs typeface="+mn-cs"/>
                    <a:sym typeface="Helvetica Neue Medium"/>
                  </a:defRPr>
                </a:pPr>
              </a:p>
            </p:txBody>
          </p:sp>
          <p:sp>
            <p:nvSpPr>
              <p:cNvPr id="226" name="Square"/>
              <p:cNvSpPr/>
              <p:nvPr/>
            </p:nvSpPr>
            <p:spPr>
              <a:xfrm>
                <a:off x="1141401" y="1591733"/>
                <a:ext cx="635001" cy="635001"/>
              </a:xfrm>
              <a:prstGeom prst="rect">
                <a:avLst/>
              </a:pr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0" sz="2200">
                    <a:latin typeface="+mn-lt"/>
                    <a:ea typeface="+mn-ea"/>
                    <a:cs typeface="+mn-cs"/>
                    <a:sym typeface="Helvetica Neue Medium"/>
                  </a:defRPr>
                </a:pPr>
              </a:p>
            </p:txBody>
          </p:sp>
          <p:sp>
            <p:nvSpPr>
              <p:cNvPr id="227" name="Rectangle"/>
              <p:cNvSpPr/>
              <p:nvPr/>
            </p:nvSpPr>
            <p:spPr>
              <a:xfrm>
                <a:off x="1430984" y="634470"/>
                <a:ext cx="55836" cy="957604"/>
              </a:xfrm>
              <a:prstGeom prst="rect">
                <a:avLst/>
              </a:prstGeom>
              <a:gradFill flip="none" rotWithShape="1">
                <a:gsLst>
                  <a:gs pos="0">
                    <a:srgbClr val="3457FF"/>
                  </a:gs>
                  <a:gs pos="100000">
                    <a:srgbClr val="FF0000"/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0" sz="2200">
                    <a:latin typeface="+mn-lt"/>
                    <a:ea typeface="+mn-ea"/>
                    <a:cs typeface="+mn-cs"/>
                    <a:sym typeface="Helvetica Neue Medium"/>
                  </a:defRPr>
                </a:pPr>
              </a:p>
            </p:txBody>
          </p:sp>
          <p:grpSp>
            <p:nvGrpSpPr>
              <p:cNvPr id="232" name="Group"/>
              <p:cNvGrpSpPr/>
              <p:nvPr/>
            </p:nvGrpSpPr>
            <p:grpSpPr>
              <a:xfrm>
                <a:off x="0" y="0"/>
                <a:ext cx="836602" cy="635000"/>
                <a:chOff x="0" y="0"/>
                <a:chExt cx="836601" cy="634999"/>
              </a:xfrm>
            </p:grpSpPr>
            <p:sp>
              <p:nvSpPr>
                <p:cNvPr id="228" name="Line"/>
                <p:cNvSpPr/>
                <p:nvPr/>
              </p:nvSpPr>
              <p:spPr>
                <a:xfrm>
                  <a:off x="0" y="311057"/>
                  <a:ext cx="836602" cy="3239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136" fill="norm" stroke="1" extrusionOk="0">
                      <a:moveTo>
                        <a:pt x="0" y="1583"/>
                      </a:moveTo>
                      <a:cubicBezTo>
                        <a:pt x="2574" y="14296"/>
                        <a:pt x="6711" y="21600"/>
                        <a:pt x="11060" y="21113"/>
                      </a:cubicBezTo>
                      <a:cubicBezTo>
                        <a:pt x="15307" y="20637"/>
                        <a:pt x="19230" y="12778"/>
                        <a:pt x="21600" y="0"/>
                      </a:cubicBezTo>
                    </a:path>
                  </a:pathLst>
                </a:custGeom>
                <a:noFill/>
                <a:ln w="114300" cap="flat">
                  <a:solidFill>
                    <a:srgbClr val="3457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algn="l" defTabSz="914400">
                    <a:defRPr b="0" sz="3200">
                      <a:solidFill>
                        <a:srgbClr val="5F5F5F"/>
                      </a:solidFill>
                      <a:latin typeface="Trebuchet MS"/>
                      <a:ea typeface="Trebuchet MS"/>
                      <a:cs typeface="Trebuchet MS"/>
                      <a:sym typeface="Trebuchet MS"/>
                    </a:defRPr>
                  </a:pPr>
                </a:p>
              </p:txBody>
            </p:sp>
            <p:sp>
              <p:nvSpPr>
                <p:cNvPr id="229" name="Line"/>
                <p:cNvSpPr/>
                <p:nvPr/>
              </p:nvSpPr>
              <p:spPr>
                <a:xfrm flipV="1">
                  <a:off x="41986" y="34804"/>
                  <a:ext cx="360902" cy="360902"/>
                </a:xfrm>
                <a:prstGeom prst="line">
                  <a:avLst/>
                </a:prstGeom>
                <a:noFill/>
                <a:ln w="25400" cap="flat">
                  <a:solidFill>
                    <a:srgbClr val="3457FF"/>
                  </a:solidFill>
                  <a:prstDash val="solid"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algn="l" defTabSz="914400">
                    <a:defRPr b="0" sz="3200">
                      <a:solidFill>
                        <a:srgbClr val="5F5F5F"/>
                      </a:solidFill>
                      <a:latin typeface="Trebuchet MS"/>
                      <a:ea typeface="Trebuchet MS"/>
                      <a:cs typeface="Trebuchet MS"/>
                      <a:sym typeface="Trebuchet MS"/>
                    </a:defRPr>
                  </a:pPr>
                </a:p>
              </p:txBody>
            </p:sp>
            <p:sp>
              <p:nvSpPr>
                <p:cNvPr id="230" name="Line"/>
                <p:cNvSpPr/>
                <p:nvPr/>
              </p:nvSpPr>
              <p:spPr>
                <a:xfrm>
                  <a:off x="434222" y="34804"/>
                  <a:ext cx="360901" cy="360902"/>
                </a:xfrm>
                <a:prstGeom prst="line">
                  <a:avLst/>
                </a:prstGeom>
                <a:noFill/>
                <a:ln w="25400" cap="flat">
                  <a:solidFill>
                    <a:srgbClr val="3457FF"/>
                  </a:solidFill>
                  <a:prstDash val="solid"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algn="l" defTabSz="914400">
                    <a:defRPr b="0" sz="3200">
                      <a:solidFill>
                        <a:srgbClr val="5F5F5F"/>
                      </a:solidFill>
                      <a:latin typeface="Trebuchet MS"/>
                      <a:ea typeface="Trebuchet MS"/>
                      <a:cs typeface="Trebuchet MS"/>
                      <a:sym typeface="Trebuchet MS"/>
                    </a:defRPr>
                  </a:pPr>
                </a:p>
              </p:txBody>
            </p:sp>
            <p:sp>
              <p:nvSpPr>
                <p:cNvPr id="231" name="Square"/>
                <p:cNvSpPr/>
                <p:nvPr/>
              </p:nvSpPr>
              <p:spPr>
                <a:xfrm>
                  <a:off x="377033" y="0"/>
                  <a:ext cx="83043" cy="83043"/>
                </a:xfrm>
                <a:prstGeom prst="rect">
                  <a:avLst/>
                </a:prstGeom>
                <a:solidFill>
                  <a:srgbClr val="3457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algn="l" defTabSz="914400">
                    <a:defRPr b="0" sz="3200">
                      <a:solidFill>
                        <a:srgbClr val="5F5F5F"/>
                      </a:solidFill>
                      <a:latin typeface="Trebuchet MS"/>
                      <a:ea typeface="Trebuchet MS"/>
                      <a:cs typeface="Trebuchet MS"/>
                      <a:sym typeface="Trebuchet MS"/>
                    </a:defRPr>
                  </a:pPr>
                </a:p>
              </p:txBody>
            </p:sp>
          </p:grpSp>
          <p:grpSp>
            <p:nvGrpSpPr>
              <p:cNvPr id="237" name="Group"/>
              <p:cNvGrpSpPr/>
              <p:nvPr/>
            </p:nvGrpSpPr>
            <p:grpSpPr>
              <a:xfrm>
                <a:off x="1040600" y="0"/>
                <a:ext cx="836603" cy="635000"/>
                <a:chOff x="0" y="0"/>
                <a:chExt cx="836601" cy="634999"/>
              </a:xfrm>
            </p:grpSpPr>
            <p:sp>
              <p:nvSpPr>
                <p:cNvPr id="233" name="Line"/>
                <p:cNvSpPr/>
                <p:nvPr/>
              </p:nvSpPr>
              <p:spPr>
                <a:xfrm>
                  <a:off x="0" y="311057"/>
                  <a:ext cx="836602" cy="3239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136" fill="norm" stroke="1" extrusionOk="0">
                      <a:moveTo>
                        <a:pt x="0" y="1583"/>
                      </a:moveTo>
                      <a:cubicBezTo>
                        <a:pt x="2574" y="14296"/>
                        <a:pt x="6711" y="21600"/>
                        <a:pt x="11060" y="21113"/>
                      </a:cubicBezTo>
                      <a:cubicBezTo>
                        <a:pt x="15307" y="20637"/>
                        <a:pt x="19230" y="12778"/>
                        <a:pt x="21600" y="0"/>
                      </a:cubicBezTo>
                    </a:path>
                  </a:pathLst>
                </a:custGeom>
                <a:noFill/>
                <a:ln w="114300" cap="flat">
                  <a:solidFill>
                    <a:srgbClr val="3457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algn="l" defTabSz="914400">
                    <a:defRPr b="0" sz="3200">
                      <a:solidFill>
                        <a:srgbClr val="5F5F5F"/>
                      </a:solidFill>
                      <a:latin typeface="Trebuchet MS"/>
                      <a:ea typeface="Trebuchet MS"/>
                      <a:cs typeface="Trebuchet MS"/>
                      <a:sym typeface="Trebuchet MS"/>
                    </a:defRPr>
                  </a:pPr>
                </a:p>
              </p:txBody>
            </p:sp>
            <p:sp>
              <p:nvSpPr>
                <p:cNvPr id="234" name="Line"/>
                <p:cNvSpPr/>
                <p:nvPr/>
              </p:nvSpPr>
              <p:spPr>
                <a:xfrm flipV="1">
                  <a:off x="41986" y="34804"/>
                  <a:ext cx="360902" cy="360902"/>
                </a:xfrm>
                <a:prstGeom prst="line">
                  <a:avLst/>
                </a:prstGeom>
                <a:noFill/>
                <a:ln w="25400" cap="flat">
                  <a:solidFill>
                    <a:srgbClr val="3457FF"/>
                  </a:solidFill>
                  <a:prstDash val="solid"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algn="l" defTabSz="914400">
                    <a:defRPr b="0" sz="3200">
                      <a:solidFill>
                        <a:srgbClr val="5F5F5F"/>
                      </a:solidFill>
                      <a:latin typeface="Trebuchet MS"/>
                      <a:ea typeface="Trebuchet MS"/>
                      <a:cs typeface="Trebuchet MS"/>
                      <a:sym typeface="Trebuchet MS"/>
                    </a:defRPr>
                  </a:pPr>
                </a:p>
              </p:txBody>
            </p:sp>
            <p:sp>
              <p:nvSpPr>
                <p:cNvPr id="235" name="Line"/>
                <p:cNvSpPr/>
                <p:nvPr/>
              </p:nvSpPr>
              <p:spPr>
                <a:xfrm>
                  <a:off x="434222" y="34804"/>
                  <a:ext cx="360901" cy="360902"/>
                </a:xfrm>
                <a:prstGeom prst="line">
                  <a:avLst/>
                </a:prstGeom>
                <a:noFill/>
                <a:ln w="25400" cap="flat">
                  <a:solidFill>
                    <a:srgbClr val="3457FF"/>
                  </a:solidFill>
                  <a:prstDash val="solid"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algn="l" defTabSz="914400">
                    <a:defRPr b="0" sz="3200">
                      <a:solidFill>
                        <a:srgbClr val="5F5F5F"/>
                      </a:solidFill>
                      <a:latin typeface="Trebuchet MS"/>
                      <a:ea typeface="Trebuchet MS"/>
                      <a:cs typeface="Trebuchet MS"/>
                      <a:sym typeface="Trebuchet MS"/>
                    </a:defRPr>
                  </a:pPr>
                </a:p>
              </p:txBody>
            </p:sp>
            <p:sp>
              <p:nvSpPr>
                <p:cNvPr id="236" name="Square"/>
                <p:cNvSpPr/>
                <p:nvPr/>
              </p:nvSpPr>
              <p:spPr>
                <a:xfrm>
                  <a:off x="377033" y="0"/>
                  <a:ext cx="83043" cy="83043"/>
                </a:xfrm>
                <a:prstGeom prst="rect">
                  <a:avLst/>
                </a:prstGeom>
                <a:solidFill>
                  <a:srgbClr val="3457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algn="l" defTabSz="914400">
                    <a:defRPr b="0" sz="3200">
                      <a:solidFill>
                        <a:srgbClr val="5F5F5F"/>
                      </a:solidFill>
                      <a:latin typeface="Trebuchet MS"/>
                      <a:ea typeface="Trebuchet MS"/>
                      <a:cs typeface="Trebuchet MS"/>
                      <a:sym typeface="Trebuchet MS"/>
                    </a:defRPr>
                  </a:pPr>
                </a:p>
              </p:txBody>
            </p:sp>
          </p:grpSp>
          <p:grpSp>
            <p:nvGrpSpPr>
              <p:cNvPr id="242" name="Group"/>
              <p:cNvGrpSpPr/>
              <p:nvPr/>
            </p:nvGrpSpPr>
            <p:grpSpPr>
              <a:xfrm>
                <a:off x="2081200" y="0"/>
                <a:ext cx="836603" cy="635000"/>
                <a:chOff x="0" y="0"/>
                <a:chExt cx="836601" cy="634999"/>
              </a:xfrm>
            </p:grpSpPr>
            <p:sp>
              <p:nvSpPr>
                <p:cNvPr id="238" name="Line"/>
                <p:cNvSpPr/>
                <p:nvPr/>
              </p:nvSpPr>
              <p:spPr>
                <a:xfrm>
                  <a:off x="0" y="311057"/>
                  <a:ext cx="836602" cy="3239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136" fill="norm" stroke="1" extrusionOk="0">
                      <a:moveTo>
                        <a:pt x="0" y="1583"/>
                      </a:moveTo>
                      <a:cubicBezTo>
                        <a:pt x="2574" y="14296"/>
                        <a:pt x="6711" y="21600"/>
                        <a:pt x="11060" y="21113"/>
                      </a:cubicBezTo>
                      <a:cubicBezTo>
                        <a:pt x="15307" y="20637"/>
                        <a:pt x="19230" y="12778"/>
                        <a:pt x="21600" y="0"/>
                      </a:cubicBezTo>
                    </a:path>
                  </a:pathLst>
                </a:custGeom>
                <a:noFill/>
                <a:ln w="114300" cap="flat">
                  <a:solidFill>
                    <a:srgbClr val="3457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algn="l" defTabSz="914400">
                    <a:defRPr b="0" sz="3200">
                      <a:solidFill>
                        <a:srgbClr val="5F5F5F"/>
                      </a:solidFill>
                      <a:latin typeface="Trebuchet MS"/>
                      <a:ea typeface="Trebuchet MS"/>
                      <a:cs typeface="Trebuchet MS"/>
                      <a:sym typeface="Trebuchet MS"/>
                    </a:defRPr>
                  </a:pPr>
                </a:p>
              </p:txBody>
            </p:sp>
            <p:sp>
              <p:nvSpPr>
                <p:cNvPr id="239" name="Line"/>
                <p:cNvSpPr/>
                <p:nvPr/>
              </p:nvSpPr>
              <p:spPr>
                <a:xfrm flipV="1">
                  <a:off x="41986" y="34804"/>
                  <a:ext cx="360902" cy="360902"/>
                </a:xfrm>
                <a:prstGeom prst="line">
                  <a:avLst/>
                </a:prstGeom>
                <a:noFill/>
                <a:ln w="25400" cap="flat">
                  <a:solidFill>
                    <a:srgbClr val="3457FF"/>
                  </a:solidFill>
                  <a:prstDash val="solid"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algn="l" defTabSz="914400">
                    <a:defRPr b="0" sz="3200">
                      <a:solidFill>
                        <a:srgbClr val="5F5F5F"/>
                      </a:solidFill>
                      <a:latin typeface="Trebuchet MS"/>
                      <a:ea typeface="Trebuchet MS"/>
                      <a:cs typeface="Trebuchet MS"/>
                      <a:sym typeface="Trebuchet MS"/>
                    </a:defRPr>
                  </a:pPr>
                </a:p>
              </p:txBody>
            </p:sp>
            <p:sp>
              <p:nvSpPr>
                <p:cNvPr id="240" name="Line"/>
                <p:cNvSpPr/>
                <p:nvPr/>
              </p:nvSpPr>
              <p:spPr>
                <a:xfrm>
                  <a:off x="434222" y="34804"/>
                  <a:ext cx="360901" cy="360902"/>
                </a:xfrm>
                <a:prstGeom prst="line">
                  <a:avLst/>
                </a:prstGeom>
                <a:noFill/>
                <a:ln w="25400" cap="flat">
                  <a:solidFill>
                    <a:srgbClr val="3457FF"/>
                  </a:solidFill>
                  <a:prstDash val="solid"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algn="l" defTabSz="914400">
                    <a:defRPr b="0" sz="3200">
                      <a:solidFill>
                        <a:srgbClr val="5F5F5F"/>
                      </a:solidFill>
                      <a:latin typeface="Trebuchet MS"/>
                      <a:ea typeface="Trebuchet MS"/>
                      <a:cs typeface="Trebuchet MS"/>
                      <a:sym typeface="Trebuchet MS"/>
                    </a:defRPr>
                  </a:pPr>
                </a:p>
              </p:txBody>
            </p:sp>
            <p:sp>
              <p:nvSpPr>
                <p:cNvPr id="241" name="Square"/>
                <p:cNvSpPr/>
                <p:nvPr/>
              </p:nvSpPr>
              <p:spPr>
                <a:xfrm>
                  <a:off x="377033" y="0"/>
                  <a:ext cx="83043" cy="83043"/>
                </a:xfrm>
                <a:prstGeom prst="rect">
                  <a:avLst/>
                </a:prstGeom>
                <a:solidFill>
                  <a:srgbClr val="3457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algn="l" defTabSz="914400">
                    <a:defRPr b="0" sz="3200">
                      <a:solidFill>
                        <a:srgbClr val="5F5F5F"/>
                      </a:solidFill>
                      <a:latin typeface="Trebuchet MS"/>
                      <a:ea typeface="Trebuchet MS"/>
                      <a:cs typeface="Trebuchet MS"/>
                      <a:sym typeface="Trebuchet MS"/>
                    </a:defRPr>
                  </a:pPr>
                </a:p>
              </p:txBody>
            </p:sp>
          </p:grpSp>
        </p:grpSp>
        <p:grpSp>
          <p:nvGrpSpPr>
            <p:cNvPr id="263" name="Group"/>
            <p:cNvGrpSpPr/>
            <p:nvPr/>
          </p:nvGrpSpPr>
          <p:grpSpPr>
            <a:xfrm>
              <a:off x="3196167" y="-1"/>
              <a:ext cx="2917804" cy="2226735"/>
              <a:chOff x="0" y="0"/>
              <a:chExt cx="2917802" cy="2226733"/>
            </a:xfrm>
          </p:grpSpPr>
          <p:sp>
            <p:nvSpPr>
              <p:cNvPr id="244" name="Rectangle"/>
              <p:cNvSpPr/>
              <p:nvPr/>
            </p:nvSpPr>
            <p:spPr>
              <a:xfrm rot="2700000">
                <a:off x="1952198" y="398506"/>
                <a:ext cx="55837" cy="1405161"/>
              </a:xfrm>
              <a:prstGeom prst="rect">
                <a:avLst/>
              </a:prstGeom>
              <a:gradFill flip="none" rotWithShape="1">
                <a:gsLst>
                  <a:gs pos="0">
                    <a:srgbClr val="3457FF"/>
                  </a:gs>
                  <a:gs pos="100000">
                    <a:srgbClr val="FF0000"/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0" sz="2200">
                    <a:latin typeface="+mn-lt"/>
                    <a:ea typeface="+mn-ea"/>
                    <a:cs typeface="+mn-cs"/>
                    <a:sym typeface="Helvetica Neue Medium"/>
                  </a:defRPr>
                </a:pPr>
              </a:p>
            </p:txBody>
          </p:sp>
          <p:sp>
            <p:nvSpPr>
              <p:cNvPr id="245" name="Rectangle"/>
              <p:cNvSpPr/>
              <p:nvPr/>
            </p:nvSpPr>
            <p:spPr>
              <a:xfrm rot="18900000">
                <a:off x="913973" y="398506"/>
                <a:ext cx="55837" cy="1405161"/>
              </a:xfrm>
              <a:prstGeom prst="rect">
                <a:avLst/>
              </a:prstGeom>
              <a:gradFill flip="none" rotWithShape="1">
                <a:gsLst>
                  <a:gs pos="0">
                    <a:srgbClr val="3457FF"/>
                  </a:gs>
                  <a:gs pos="100000">
                    <a:srgbClr val="FF0000"/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0" sz="2200">
                    <a:latin typeface="+mn-lt"/>
                    <a:ea typeface="+mn-ea"/>
                    <a:cs typeface="+mn-cs"/>
                    <a:sym typeface="Helvetica Neue Medium"/>
                  </a:defRPr>
                </a:pPr>
              </a:p>
            </p:txBody>
          </p:sp>
          <p:sp>
            <p:nvSpPr>
              <p:cNvPr id="246" name="Square"/>
              <p:cNvSpPr/>
              <p:nvPr/>
            </p:nvSpPr>
            <p:spPr>
              <a:xfrm>
                <a:off x="1141401" y="1591733"/>
                <a:ext cx="635001" cy="635001"/>
              </a:xfrm>
              <a:prstGeom prst="rect">
                <a:avLst/>
              </a:pr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0" sz="2200">
                    <a:latin typeface="+mn-lt"/>
                    <a:ea typeface="+mn-ea"/>
                    <a:cs typeface="+mn-cs"/>
                    <a:sym typeface="Helvetica Neue Medium"/>
                  </a:defRPr>
                </a:pPr>
              </a:p>
            </p:txBody>
          </p:sp>
          <p:sp>
            <p:nvSpPr>
              <p:cNvPr id="247" name="Rectangle"/>
              <p:cNvSpPr/>
              <p:nvPr/>
            </p:nvSpPr>
            <p:spPr>
              <a:xfrm>
                <a:off x="1430984" y="634470"/>
                <a:ext cx="55836" cy="957604"/>
              </a:xfrm>
              <a:prstGeom prst="rect">
                <a:avLst/>
              </a:prstGeom>
              <a:gradFill flip="none" rotWithShape="1">
                <a:gsLst>
                  <a:gs pos="0">
                    <a:srgbClr val="3457FF"/>
                  </a:gs>
                  <a:gs pos="100000">
                    <a:srgbClr val="FF0000"/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0" sz="2200">
                    <a:latin typeface="+mn-lt"/>
                    <a:ea typeface="+mn-ea"/>
                    <a:cs typeface="+mn-cs"/>
                    <a:sym typeface="Helvetica Neue Medium"/>
                  </a:defRPr>
                </a:pPr>
              </a:p>
            </p:txBody>
          </p:sp>
          <p:grpSp>
            <p:nvGrpSpPr>
              <p:cNvPr id="252" name="Group"/>
              <p:cNvGrpSpPr/>
              <p:nvPr/>
            </p:nvGrpSpPr>
            <p:grpSpPr>
              <a:xfrm>
                <a:off x="0" y="0"/>
                <a:ext cx="836602" cy="635000"/>
                <a:chOff x="0" y="0"/>
                <a:chExt cx="836601" cy="634999"/>
              </a:xfrm>
            </p:grpSpPr>
            <p:sp>
              <p:nvSpPr>
                <p:cNvPr id="248" name="Line"/>
                <p:cNvSpPr/>
                <p:nvPr/>
              </p:nvSpPr>
              <p:spPr>
                <a:xfrm>
                  <a:off x="0" y="311057"/>
                  <a:ext cx="836602" cy="3239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136" fill="norm" stroke="1" extrusionOk="0">
                      <a:moveTo>
                        <a:pt x="0" y="1583"/>
                      </a:moveTo>
                      <a:cubicBezTo>
                        <a:pt x="2574" y="14296"/>
                        <a:pt x="6711" y="21600"/>
                        <a:pt x="11060" y="21113"/>
                      </a:cubicBezTo>
                      <a:cubicBezTo>
                        <a:pt x="15307" y="20637"/>
                        <a:pt x="19230" y="12778"/>
                        <a:pt x="21600" y="0"/>
                      </a:cubicBezTo>
                    </a:path>
                  </a:pathLst>
                </a:custGeom>
                <a:noFill/>
                <a:ln w="114300" cap="flat">
                  <a:solidFill>
                    <a:srgbClr val="3457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algn="l" defTabSz="914400">
                    <a:defRPr b="0" sz="3200">
                      <a:solidFill>
                        <a:srgbClr val="5F5F5F"/>
                      </a:solidFill>
                      <a:latin typeface="Trebuchet MS"/>
                      <a:ea typeface="Trebuchet MS"/>
                      <a:cs typeface="Trebuchet MS"/>
                      <a:sym typeface="Trebuchet MS"/>
                    </a:defRPr>
                  </a:pPr>
                </a:p>
              </p:txBody>
            </p:sp>
            <p:sp>
              <p:nvSpPr>
                <p:cNvPr id="249" name="Line"/>
                <p:cNvSpPr/>
                <p:nvPr/>
              </p:nvSpPr>
              <p:spPr>
                <a:xfrm flipV="1">
                  <a:off x="41986" y="34804"/>
                  <a:ext cx="360902" cy="360902"/>
                </a:xfrm>
                <a:prstGeom prst="line">
                  <a:avLst/>
                </a:prstGeom>
                <a:noFill/>
                <a:ln w="25400" cap="flat">
                  <a:solidFill>
                    <a:srgbClr val="3457FF"/>
                  </a:solidFill>
                  <a:prstDash val="solid"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algn="l" defTabSz="914400">
                    <a:defRPr b="0" sz="3200">
                      <a:solidFill>
                        <a:srgbClr val="5F5F5F"/>
                      </a:solidFill>
                      <a:latin typeface="Trebuchet MS"/>
                      <a:ea typeface="Trebuchet MS"/>
                      <a:cs typeface="Trebuchet MS"/>
                      <a:sym typeface="Trebuchet MS"/>
                    </a:defRPr>
                  </a:pPr>
                </a:p>
              </p:txBody>
            </p:sp>
            <p:sp>
              <p:nvSpPr>
                <p:cNvPr id="250" name="Line"/>
                <p:cNvSpPr/>
                <p:nvPr/>
              </p:nvSpPr>
              <p:spPr>
                <a:xfrm>
                  <a:off x="434222" y="34804"/>
                  <a:ext cx="360901" cy="360902"/>
                </a:xfrm>
                <a:prstGeom prst="line">
                  <a:avLst/>
                </a:prstGeom>
                <a:noFill/>
                <a:ln w="25400" cap="flat">
                  <a:solidFill>
                    <a:srgbClr val="3457FF"/>
                  </a:solidFill>
                  <a:prstDash val="solid"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algn="l" defTabSz="914400">
                    <a:defRPr b="0" sz="3200">
                      <a:solidFill>
                        <a:srgbClr val="5F5F5F"/>
                      </a:solidFill>
                      <a:latin typeface="Trebuchet MS"/>
                      <a:ea typeface="Trebuchet MS"/>
                      <a:cs typeface="Trebuchet MS"/>
                      <a:sym typeface="Trebuchet MS"/>
                    </a:defRPr>
                  </a:pPr>
                </a:p>
              </p:txBody>
            </p:sp>
            <p:sp>
              <p:nvSpPr>
                <p:cNvPr id="251" name="Square"/>
                <p:cNvSpPr/>
                <p:nvPr/>
              </p:nvSpPr>
              <p:spPr>
                <a:xfrm>
                  <a:off x="377033" y="0"/>
                  <a:ext cx="83043" cy="83043"/>
                </a:xfrm>
                <a:prstGeom prst="rect">
                  <a:avLst/>
                </a:prstGeom>
                <a:solidFill>
                  <a:srgbClr val="3457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algn="l" defTabSz="914400">
                    <a:defRPr b="0" sz="3200">
                      <a:solidFill>
                        <a:srgbClr val="5F5F5F"/>
                      </a:solidFill>
                      <a:latin typeface="Trebuchet MS"/>
                      <a:ea typeface="Trebuchet MS"/>
                      <a:cs typeface="Trebuchet MS"/>
                      <a:sym typeface="Trebuchet MS"/>
                    </a:defRPr>
                  </a:pPr>
                </a:p>
              </p:txBody>
            </p:sp>
          </p:grpSp>
          <p:grpSp>
            <p:nvGrpSpPr>
              <p:cNvPr id="257" name="Group"/>
              <p:cNvGrpSpPr/>
              <p:nvPr/>
            </p:nvGrpSpPr>
            <p:grpSpPr>
              <a:xfrm>
                <a:off x="1040600" y="0"/>
                <a:ext cx="836603" cy="635000"/>
                <a:chOff x="0" y="0"/>
                <a:chExt cx="836601" cy="634999"/>
              </a:xfrm>
            </p:grpSpPr>
            <p:sp>
              <p:nvSpPr>
                <p:cNvPr id="253" name="Line"/>
                <p:cNvSpPr/>
                <p:nvPr/>
              </p:nvSpPr>
              <p:spPr>
                <a:xfrm>
                  <a:off x="0" y="311057"/>
                  <a:ext cx="836602" cy="3239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136" fill="norm" stroke="1" extrusionOk="0">
                      <a:moveTo>
                        <a:pt x="0" y="1583"/>
                      </a:moveTo>
                      <a:cubicBezTo>
                        <a:pt x="2574" y="14296"/>
                        <a:pt x="6711" y="21600"/>
                        <a:pt x="11060" y="21113"/>
                      </a:cubicBezTo>
                      <a:cubicBezTo>
                        <a:pt x="15307" y="20637"/>
                        <a:pt x="19230" y="12778"/>
                        <a:pt x="21600" y="0"/>
                      </a:cubicBezTo>
                    </a:path>
                  </a:pathLst>
                </a:custGeom>
                <a:noFill/>
                <a:ln w="114300" cap="flat">
                  <a:solidFill>
                    <a:srgbClr val="3457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algn="l" defTabSz="914400">
                    <a:defRPr b="0" sz="3200">
                      <a:solidFill>
                        <a:srgbClr val="5F5F5F"/>
                      </a:solidFill>
                      <a:latin typeface="Trebuchet MS"/>
                      <a:ea typeface="Trebuchet MS"/>
                      <a:cs typeface="Trebuchet MS"/>
                      <a:sym typeface="Trebuchet MS"/>
                    </a:defRPr>
                  </a:pPr>
                </a:p>
              </p:txBody>
            </p:sp>
            <p:sp>
              <p:nvSpPr>
                <p:cNvPr id="254" name="Line"/>
                <p:cNvSpPr/>
                <p:nvPr/>
              </p:nvSpPr>
              <p:spPr>
                <a:xfrm flipV="1">
                  <a:off x="41986" y="34804"/>
                  <a:ext cx="360902" cy="360902"/>
                </a:xfrm>
                <a:prstGeom prst="line">
                  <a:avLst/>
                </a:prstGeom>
                <a:noFill/>
                <a:ln w="25400" cap="flat">
                  <a:solidFill>
                    <a:srgbClr val="3457FF"/>
                  </a:solidFill>
                  <a:prstDash val="solid"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algn="l" defTabSz="914400">
                    <a:defRPr b="0" sz="3200">
                      <a:solidFill>
                        <a:srgbClr val="5F5F5F"/>
                      </a:solidFill>
                      <a:latin typeface="Trebuchet MS"/>
                      <a:ea typeface="Trebuchet MS"/>
                      <a:cs typeface="Trebuchet MS"/>
                      <a:sym typeface="Trebuchet MS"/>
                    </a:defRPr>
                  </a:pPr>
                </a:p>
              </p:txBody>
            </p:sp>
            <p:sp>
              <p:nvSpPr>
                <p:cNvPr id="255" name="Line"/>
                <p:cNvSpPr/>
                <p:nvPr/>
              </p:nvSpPr>
              <p:spPr>
                <a:xfrm>
                  <a:off x="434222" y="34804"/>
                  <a:ext cx="360901" cy="360902"/>
                </a:xfrm>
                <a:prstGeom prst="line">
                  <a:avLst/>
                </a:prstGeom>
                <a:noFill/>
                <a:ln w="25400" cap="flat">
                  <a:solidFill>
                    <a:srgbClr val="3457FF"/>
                  </a:solidFill>
                  <a:prstDash val="solid"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algn="l" defTabSz="914400">
                    <a:defRPr b="0" sz="3200">
                      <a:solidFill>
                        <a:srgbClr val="5F5F5F"/>
                      </a:solidFill>
                      <a:latin typeface="Trebuchet MS"/>
                      <a:ea typeface="Trebuchet MS"/>
                      <a:cs typeface="Trebuchet MS"/>
                      <a:sym typeface="Trebuchet MS"/>
                    </a:defRPr>
                  </a:pPr>
                </a:p>
              </p:txBody>
            </p:sp>
            <p:sp>
              <p:nvSpPr>
                <p:cNvPr id="256" name="Square"/>
                <p:cNvSpPr/>
                <p:nvPr/>
              </p:nvSpPr>
              <p:spPr>
                <a:xfrm>
                  <a:off x="377033" y="0"/>
                  <a:ext cx="83043" cy="83043"/>
                </a:xfrm>
                <a:prstGeom prst="rect">
                  <a:avLst/>
                </a:prstGeom>
                <a:solidFill>
                  <a:srgbClr val="3457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algn="l" defTabSz="914400">
                    <a:defRPr b="0" sz="3200">
                      <a:solidFill>
                        <a:srgbClr val="5F5F5F"/>
                      </a:solidFill>
                      <a:latin typeface="Trebuchet MS"/>
                      <a:ea typeface="Trebuchet MS"/>
                      <a:cs typeface="Trebuchet MS"/>
                      <a:sym typeface="Trebuchet MS"/>
                    </a:defRPr>
                  </a:pPr>
                </a:p>
              </p:txBody>
            </p:sp>
          </p:grpSp>
          <p:grpSp>
            <p:nvGrpSpPr>
              <p:cNvPr id="262" name="Group"/>
              <p:cNvGrpSpPr/>
              <p:nvPr/>
            </p:nvGrpSpPr>
            <p:grpSpPr>
              <a:xfrm>
                <a:off x="2081200" y="0"/>
                <a:ext cx="836603" cy="635000"/>
                <a:chOff x="0" y="0"/>
                <a:chExt cx="836601" cy="634999"/>
              </a:xfrm>
            </p:grpSpPr>
            <p:sp>
              <p:nvSpPr>
                <p:cNvPr id="258" name="Line"/>
                <p:cNvSpPr/>
                <p:nvPr/>
              </p:nvSpPr>
              <p:spPr>
                <a:xfrm>
                  <a:off x="0" y="311057"/>
                  <a:ext cx="836602" cy="3239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136" fill="norm" stroke="1" extrusionOk="0">
                      <a:moveTo>
                        <a:pt x="0" y="1583"/>
                      </a:moveTo>
                      <a:cubicBezTo>
                        <a:pt x="2574" y="14296"/>
                        <a:pt x="6711" y="21600"/>
                        <a:pt x="11060" y="21113"/>
                      </a:cubicBezTo>
                      <a:cubicBezTo>
                        <a:pt x="15307" y="20637"/>
                        <a:pt x="19230" y="12778"/>
                        <a:pt x="21600" y="0"/>
                      </a:cubicBezTo>
                    </a:path>
                  </a:pathLst>
                </a:custGeom>
                <a:noFill/>
                <a:ln w="114300" cap="flat">
                  <a:solidFill>
                    <a:srgbClr val="3457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algn="l" defTabSz="914400">
                    <a:defRPr b="0" sz="3200">
                      <a:solidFill>
                        <a:srgbClr val="5F5F5F"/>
                      </a:solidFill>
                      <a:latin typeface="Trebuchet MS"/>
                      <a:ea typeface="Trebuchet MS"/>
                      <a:cs typeface="Trebuchet MS"/>
                      <a:sym typeface="Trebuchet MS"/>
                    </a:defRPr>
                  </a:pPr>
                </a:p>
              </p:txBody>
            </p:sp>
            <p:sp>
              <p:nvSpPr>
                <p:cNvPr id="259" name="Line"/>
                <p:cNvSpPr/>
                <p:nvPr/>
              </p:nvSpPr>
              <p:spPr>
                <a:xfrm flipV="1">
                  <a:off x="41986" y="34804"/>
                  <a:ext cx="360902" cy="360902"/>
                </a:xfrm>
                <a:prstGeom prst="line">
                  <a:avLst/>
                </a:prstGeom>
                <a:noFill/>
                <a:ln w="25400" cap="flat">
                  <a:solidFill>
                    <a:srgbClr val="3457FF"/>
                  </a:solidFill>
                  <a:prstDash val="solid"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algn="l" defTabSz="914400">
                    <a:defRPr b="0" sz="3200">
                      <a:solidFill>
                        <a:srgbClr val="5F5F5F"/>
                      </a:solidFill>
                      <a:latin typeface="Trebuchet MS"/>
                      <a:ea typeface="Trebuchet MS"/>
                      <a:cs typeface="Trebuchet MS"/>
                      <a:sym typeface="Trebuchet MS"/>
                    </a:defRPr>
                  </a:pPr>
                </a:p>
              </p:txBody>
            </p:sp>
            <p:sp>
              <p:nvSpPr>
                <p:cNvPr id="260" name="Line"/>
                <p:cNvSpPr/>
                <p:nvPr/>
              </p:nvSpPr>
              <p:spPr>
                <a:xfrm>
                  <a:off x="434222" y="34804"/>
                  <a:ext cx="360901" cy="360902"/>
                </a:xfrm>
                <a:prstGeom prst="line">
                  <a:avLst/>
                </a:prstGeom>
                <a:noFill/>
                <a:ln w="25400" cap="flat">
                  <a:solidFill>
                    <a:srgbClr val="3457FF"/>
                  </a:solidFill>
                  <a:prstDash val="solid"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algn="l" defTabSz="914400">
                    <a:defRPr b="0" sz="3200">
                      <a:solidFill>
                        <a:srgbClr val="5F5F5F"/>
                      </a:solidFill>
                      <a:latin typeface="Trebuchet MS"/>
                      <a:ea typeface="Trebuchet MS"/>
                      <a:cs typeface="Trebuchet MS"/>
                      <a:sym typeface="Trebuchet MS"/>
                    </a:defRPr>
                  </a:pPr>
                </a:p>
              </p:txBody>
            </p:sp>
            <p:sp>
              <p:nvSpPr>
                <p:cNvPr id="261" name="Square"/>
                <p:cNvSpPr/>
                <p:nvPr/>
              </p:nvSpPr>
              <p:spPr>
                <a:xfrm>
                  <a:off x="377033" y="0"/>
                  <a:ext cx="83043" cy="83043"/>
                </a:xfrm>
                <a:prstGeom prst="rect">
                  <a:avLst/>
                </a:prstGeom>
                <a:solidFill>
                  <a:srgbClr val="3457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algn="l" defTabSz="914400">
                    <a:defRPr b="0" sz="3200">
                      <a:solidFill>
                        <a:srgbClr val="5F5F5F"/>
                      </a:solidFill>
                      <a:latin typeface="Trebuchet MS"/>
                      <a:ea typeface="Trebuchet MS"/>
                      <a:cs typeface="Trebuchet MS"/>
                      <a:sym typeface="Trebuchet MS"/>
                    </a:defRPr>
                  </a:pPr>
                </a:p>
              </p:txBody>
            </p:sp>
          </p:grpSp>
        </p:grpSp>
        <p:grpSp>
          <p:nvGrpSpPr>
            <p:cNvPr id="283" name="Group"/>
            <p:cNvGrpSpPr/>
            <p:nvPr/>
          </p:nvGrpSpPr>
          <p:grpSpPr>
            <a:xfrm>
              <a:off x="6392334" y="-1"/>
              <a:ext cx="2917804" cy="2226735"/>
              <a:chOff x="0" y="0"/>
              <a:chExt cx="2917802" cy="2226733"/>
            </a:xfrm>
          </p:grpSpPr>
          <p:sp>
            <p:nvSpPr>
              <p:cNvPr id="264" name="Rectangle"/>
              <p:cNvSpPr/>
              <p:nvPr/>
            </p:nvSpPr>
            <p:spPr>
              <a:xfrm rot="2700000">
                <a:off x="1952198" y="398506"/>
                <a:ext cx="55837" cy="1405161"/>
              </a:xfrm>
              <a:prstGeom prst="rect">
                <a:avLst/>
              </a:prstGeom>
              <a:gradFill flip="none" rotWithShape="1">
                <a:gsLst>
                  <a:gs pos="0">
                    <a:srgbClr val="3457FF"/>
                  </a:gs>
                  <a:gs pos="100000">
                    <a:srgbClr val="FF0000"/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0" sz="2200">
                    <a:latin typeface="+mn-lt"/>
                    <a:ea typeface="+mn-ea"/>
                    <a:cs typeface="+mn-cs"/>
                    <a:sym typeface="Helvetica Neue Medium"/>
                  </a:defRPr>
                </a:pPr>
              </a:p>
            </p:txBody>
          </p:sp>
          <p:sp>
            <p:nvSpPr>
              <p:cNvPr id="265" name="Rectangle"/>
              <p:cNvSpPr/>
              <p:nvPr/>
            </p:nvSpPr>
            <p:spPr>
              <a:xfrm rot="18900000">
                <a:off x="913973" y="398506"/>
                <a:ext cx="55837" cy="1405161"/>
              </a:xfrm>
              <a:prstGeom prst="rect">
                <a:avLst/>
              </a:prstGeom>
              <a:gradFill flip="none" rotWithShape="1">
                <a:gsLst>
                  <a:gs pos="0">
                    <a:srgbClr val="3457FF"/>
                  </a:gs>
                  <a:gs pos="100000">
                    <a:srgbClr val="FF0000"/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0" sz="2200">
                    <a:latin typeface="+mn-lt"/>
                    <a:ea typeface="+mn-ea"/>
                    <a:cs typeface="+mn-cs"/>
                    <a:sym typeface="Helvetica Neue Medium"/>
                  </a:defRPr>
                </a:pPr>
              </a:p>
            </p:txBody>
          </p:sp>
          <p:sp>
            <p:nvSpPr>
              <p:cNvPr id="266" name="Square"/>
              <p:cNvSpPr/>
              <p:nvPr/>
            </p:nvSpPr>
            <p:spPr>
              <a:xfrm>
                <a:off x="1141401" y="1591733"/>
                <a:ext cx="635001" cy="635001"/>
              </a:xfrm>
              <a:prstGeom prst="rect">
                <a:avLst/>
              </a:pr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0" sz="2200">
                    <a:latin typeface="+mn-lt"/>
                    <a:ea typeface="+mn-ea"/>
                    <a:cs typeface="+mn-cs"/>
                    <a:sym typeface="Helvetica Neue Medium"/>
                  </a:defRPr>
                </a:pPr>
              </a:p>
            </p:txBody>
          </p:sp>
          <p:sp>
            <p:nvSpPr>
              <p:cNvPr id="267" name="Rectangle"/>
              <p:cNvSpPr/>
              <p:nvPr/>
            </p:nvSpPr>
            <p:spPr>
              <a:xfrm>
                <a:off x="1430984" y="634470"/>
                <a:ext cx="55836" cy="957604"/>
              </a:xfrm>
              <a:prstGeom prst="rect">
                <a:avLst/>
              </a:prstGeom>
              <a:gradFill flip="none" rotWithShape="1">
                <a:gsLst>
                  <a:gs pos="0">
                    <a:srgbClr val="3457FF"/>
                  </a:gs>
                  <a:gs pos="100000">
                    <a:srgbClr val="FF0000"/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0" sz="2200">
                    <a:latin typeface="+mn-lt"/>
                    <a:ea typeface="+mn-ea"/>
                    <a:cs typeface="+mn-cs"/>
                    <a:sym typeface="Helvetica Neue Medium"/>
                  </a:defRPr>
                </a:pPr>
              </a:p>
            </p:txBody>
          </p:sp>
          <p:grpSp>
            <p:nvGrpSpPr>
              <p:cNvPr id="272" name="Group"/>
              <p:cNvGrpSpPr/>
              <p:nvPr/>
            </p:nvGrpSpPr>
            <p:grpSpPr>
              <a:xfrm>
                <a:off x="0" y="0"/>
                <a:ext cx="836602" cy="635000"/>
                <a:chOff x="0" y="0"/>
                <a:chExt cx="836601" cy="634999"/>
              </a:xfrm>
            </p:grpSpPr>
            <p:sp>
              <p:nvSpPr>
                <p:cNvPr id="268" name="Line"/>
                <p:cNvSpPr/>
                <p:nvPr/>
              </p:nvSpPr>
              <p:spPr>
                <a:xfrm>
                  <a:off x="0" y="311057"/>
                  <a:ext cx="836602" cy="3239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136" fill="norm" stroke="1" extrusionOk="0">
                      <a:moveTo>
                        <a:pt x="0" y="1583"/>
                      </a:moveTo>
                      <a:cubicBezTo>
                        <a:pt x="2574" y="14296"/>
                        <a:pt x="6711" y="21600"/>
                        <a:pt x="11060" y="21113"/>
                      </a:cubicBezTo>
                      <a:cubicBezTo>
                        <a:pt x="15307" y="20637"/>
                        <a:pt x="19230" y="12778"/>
                        <a:pt x="21600" y="0"/>
                      </a:cubicBezTo>
                    </a:path>
                  </a:pathLst>
                </a:custGeom>
                <a:noFill/>
                <a:ln w="114300" cap="flat">
                  <a:solidFill>
                    <a:srgbClr val="3457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algn="l" defTabSz="914400">
                    <a:defRPr b="0" sz="3200">
                      <a:solidFill>
                        <a:srgbClr val="5F5F5F"/>
                      </a:solidFill>
                      <a:latin typeface="Trebuchet MS"/>
                      <a:ea typeface="Trebuchet MS"/>
                      <a:cs typeface="Trebuchet MS"/>
                      <a:sym typeface="Trebuchet MS"/>
                    </a:defRPr>
                  </a:pPr>
                </a:p>
              </p:txBody>
            </p:sp>
            <p:sp>
              <p:nvSpPr>
                <p:cNvPr id="269" name="Line"/>
                <p:cNvSpPr/>
                <p:nvPr/>
              </p:nvSpPr>
              <p:spPr>
                <a:xfrm flipV="1">
                  <a:off x="41986" y="34804"/>
                  <a:ext cx="360902" cy="360902"/>
                </a:xfrm>
                <a:prstGeom prst="line">
                  <a:avLst/>
                </a:prstGeom>
                <a:noFill/>
                <a:ln w="25400" cap="flat">
                  <a:solidFill>
                    <a:srgbClr val="3457FF"/>
                  </a:solidFill>
                  <a:prstDash val="solid"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algn="l" defTabSz="914400">
                    <a:defRPr b="0" sz="3200">
                      <a:solidFill>
                        <a:srgbClr val="5F5F5F"/>
                      </a:solidFill>
                      <a:latin typeface="Trebuchet MS"/>
                      <a:ea typeface="Trebuchet MS"/>
                      <a:cs typeface="Trebuchet MS"/>
                      <a:sym typeface="Trebuchet MS"/>
                    </a:defRPr>
                  </a:pPr>
                </a:p>
              </p:txBody>
            </p:sp>
            <p:sp>
              <p:nvSpPr>
                <p:cNvPr id="270" name="Line"/>
                <p:cNvSpPr/>
                <p:nvPr/>
              </p:nvSpPr>
              <p:spPr>
                <a:xfrm>
                  <a:off x="434222" y="34804"/>
                  <a:ext cx="360901" cy="360902"/>
                </a:xfrm>
                <a:prstGeom prst="line">
                  <a:avLst/>
                </a:prstGeom>
                <a:noFill/>
                <a:ln w="25400" cap="flat">
                  <a:solidFill>
                    <a:srgbClr val="3457FF"/>
                  </a:solidFill>
                  <a:prstDash val="solid"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algn="l" defTabSz="914400">
                    <a:defRPr b="0" sz="3200">
                      <a:solidFill>
                        <a:srgbClr val="5F5F5F"/>
                      </a:solidFill>
                      <a:latin typeface="Trebuchet MS"/>
                      <a:ea typeface="Trebuchet MS"/>
                      <a:cs typeface="Trebuchet MS"/>
                      <a:sym typeface="Trebuchet MS"/>
                    </a:defRPr>
                  </a:pPr>
                </a:p>
              </p:txBody>
            </p:sp>
            <p:sp>
              <p:nvSpPr>
                <p:cNvPr id="271" name="Square"/>
                <p:cNvSpPr/>
                <p:nvPr/>
              </p:nvSpPr>
              <p:spPr>
                <a:xfrm>
                  <a:off x="377033" y="0"/>
                  <a:ext cx="83043" cy="83043"/>
                </a:xfrm>
                <a:prstGeom prst="rect">
                  <a:avLst/>
                </a:prstGeom>
                <a:solidFill>
                  <a:srgbClr val="3457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algn="l" defTabSz="914400">
                    <a:defRPr b="0" sz="3200">
                      <a:solidFill>
                        <a:srgbClr val="5F5F5F"/>
                      </a:solidFill>
                      <a:latin typeface="Trebuchet MS"/>
                      <a:ea typeface="Trebuchet MS"/>
                      <a:cs typeface="Trebuchet MS"/>
                      <a:sym typeface="Trebuchet MS"/>
                    </a:defRPr>
                  </a:pPr>
                </a:p>
              </p:txBody>
            </p:sp>
          </p:grpSp>
          <p:grpSp>
            <p:nvGrpSpPr>
              <p:cNvPr id="277" name="Group"/>
              <p:cNvGrpSpPr/>
              <p:nvPr/>
            </p:nvGrpSpPr>
            <p:grpSpPr>
              <a:xfrm>
                <a:off x="1040600" y="0"/>
                <a:ext cx="836603" cy="635000"/>
                <a:chOff x="0" y="0"/>
                <a:chExt cx="836601" cy="634999"/>
              </a:xfrm>
            </p:grpSpPr>
            <p:sp>
              <p:nvSpPr>
                <p:cNvPr id="273" name="Line"/>
                <p:cNvSpPr/>
                <p:nvPr/>
              </p:nvSpPr>
              <p:spPr>
                <a:xfrm>
                  <a:off x="0" y="311057"/>
                  <a:ext cx="836602" cy="3239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136" fill="norm" stroke="1" extrusionOk="0">
                      <a:moveTo>
                        <a:pt x="0" y="1583"/>
                      </a:moveTo>
                      <a:cubicBezTo>
                        <a:pt x="2574" y="14296"/>
                        <a:pt x="6711" y="21600"/>
                        <a:pt x="11060" y="21113"/>
                      </a:cubicBezTo>
                      <a:cubicBezTo>
                        <a:pt x="15307" y="20637"/>
                        <a:pt x="19230" y="12778"/>
                        <a:pt x="21600" y="0"/>
                      </a:cubicBezTo>
                    </a:path>
                  </a:pathLst>
                </a:custGeom>
                <a:noFill/>
                <a:ln w="114300" cap="flat">
                  <a:solidFill>
                    <a:srgbClr val="3457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algn="l" defTabSz="914400">
                    <a:defRPr b="0" sz="3200">
                      <a:solidFill>
                        <a:srgbClr val="5F5F5F"/>
                      </a:solidFill>
                      <a:latin typeface="Trebuchet MS"/>
                      <a:ea typeface="Trebuchet MS"/>
                      <a:cs typeface="Trebuchet MS"/>
                      <a:sym typeface="Trebuchet MS"/>
                    </a:defRPr>
                  </a:pPr>
                </a:p>
              </p:txBody>
            </p:sp>
            <p:sp>
              <p:nvSpPr>
                <p:cNvPr id="274" name="Line"/>
                <p:cNvSpPr/>
                <p:nvPr/>
              </p:nvSpPr>
              <p:spPr>
                <a:xfrm flipV="1">
                  <a:off x="41986" y="34804"/>
                  <a:ext cx="360902" cy="360902"/>
                </a:xfrm>
                <a:prstGeom prst="line">
                  <a:avLst/>
                </a:prstGeom>
                <a:noFill/>
                <a:ln w="25400" cap="flat">
                  <a:solidFill>
                    <a:srgbClr val="3457FF"/>
                  </a:solidFill>
                  <a:prstDash val="solid"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algn="l" defTabSz="914400">
                    <a:defRPr b="0" sz="3200">
                      <a:solidFill>
                        <a:srgbClr val="5F5F5F"/>
                      </a:solidFill>
                      <a:latin typeface="Trebuchet MS"/>
                      <a:ea typeface="Trebuchet MS"/>
                      <a:cs typeface="Trebuchet MS"/>
                      <a:sym typeface="Trebuchet MS"/>
                    </a:defRPr>
                  </a:pPr>
                </a:p>
              </p:txBody>
            </p:sp>
            <p:sp>
              <p:nvSpPr>
                <p:cNvPr id="275" name="Line"/>
                <p:cNvSpPr/>
                <p:nvPr/>
              </p:nvSpPr>
              <p:spPr>
                <a:xfrm>
                  <a:off x="434222" y="34804"/>
                  <a:ext cx="360901" cy="360902"/>
                </a:xfrm>
                <a:prstGeom prst="line">
                  <a:avLst/>
                </a:prstGeom>
                <a:noFill/>
                <a:ln w="25400" cap="flat">
                  <a:solidFill>
                    <a:srgbClr val="3457FF"/>
                  </a:solidFill>
                  <a:prstDash val="solid"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algn="l" defTabSz="914400">
                    <a:defRPr b="0" sz="3200">
                      <a:solidFill>
                        <a:srgbClr val="5F5F5F"/>
                      </a:solidFill>
                      <a:latin typeface="Trebuchet MS"/>
                      <a:ea typeface="Trebuchet MS"/>
                      <a:cs typeface="Trebuchet MS"/>
                      <a:sym typeface="Trebuchet MS"/>
                    </a:defRPr>
                  </a:pPr>
                </a:p>
              </p:txBody>
            </p:sp>
            <p:sp>
              <p:nvSpPr>
                <p:cNvPr id="276" name="Square"/>
                <p:cNvSpPr/>
                <p:nvPr/>
              </p:nvSpPr>
              <p:spPr>
                <a:xfrm>
                  <a:off x="377033" y="0"/>
                  <a:ext cx="83043" cy="83043"/>
                </a:xfrm>
                <a:prstGeom prst="rect">
                  <a:avLst/>
                </a:prstGeom>
                <a:solidFill>
                  <a:srgbClr val="3457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algn="l" defTabSz="914400">
                    <a:defRPr b="0" sz="3200">
                      <a:solidFill>
                        <a:srgbClr val="5F5F5F"/>
                      </a:solidFill>
                      <a:latin typeface="Trebuchet MS"/>
                      <a:ea typeface="Trebuchet MS"/>
                      <a:cs typeface="Trebuchet MS"/>
                      <a:sym typeface="Trebuchet MS"/>
                    </a:defRPr>
                  </a:pPr>
                </a:p>
              </p:txBody>
            </p:sp>
          </p:grpSp>
          <p:grpSp>
            <p:nvGrpSpPr>
              <p:cNvPr id="282" name="Group"/>
              <p:cNvGrpSpPr/>
              <p:nvPr/>
            </p:nvGrpSpPr>
            <p:grpSpPr>
              <a:xfrm>
                <a:off x="2081200" y="0"/>
                <a:ext cx="836603" cy="635000"/>
                <a:chOff x="0" y="0"/>
                <a:chExt cx="836601" cy="634999"/>
              </a:xfrm>
            </p:grpSpPr>
            <p:sp>
              <p:nvSpPr>
                <p:cNvPr id="278" name="Line"/>
                <p:cNvSpPr/>
                <p:nvPr/>
              </p:nvSpPr>
              <p:spPr>
                <a:xfrm>
                  <a:off x="0" y="311057"/>
                  <a:ext cx="836602" cy="3239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136" fill="norm" stroke="1" extrusionOk="0">
                      <a:moveTo>
                        <a:pt x="0" y="1583"/>
                      </a:moveTo>
                      <a:cubicBezTo>
                        <a:pt x="2574" y="14296"/>
                        <a:pt x="6711" y="21600"/>
                        <a:pt x="11060" y="21113"/>
                      </a:cubicBezTo>
                      <a:cubicBezTo>
                        <a:pt x="15307" y="20637"/>
                        <a:pt x="19230" y="12778"/>
                        <a:pt x="21600" y="0"/>
                      </a:cubicBezTo>
                    </a:path>
                  </a:pathLst>
                </a:custGeom>
                <a:noFill/>
                <a:ln w="114300" cap="flat">
                  <a:solidFill>
                    <a:srgbClr val="3457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algn="l" defTabSz="914400">
                    <a:defRPr b="0" sz="3200">
                      <a:solidFill>
                        <a:srgbClr val="5F5F5F"/>
                      </a:solidFill>
                      <a:latin typeface="Trebuchet MS"/>
                      <a:ea typeface="Trebuchet MS"/>
                      <a:cs typeface="Trebuchet MS"/>
                      <a:sym typeface="Trebuchet MS"/>
                    </a:defRPr>
                  </a:pPr>
                </a:p>
              </p:txBody>
            </p:sp>
            <p:sp>
              <p:nvSpPr>
                <p:cNvPr id="279" name="Line"/>
                <p:cNvSpPr/>
                <p:nvPr/>
              </p:nvSpPr>
              <p:spPr>
                <a:xfrm flipV="1">
                  <a:off x="41986" y="34804"/>
                  <a:ext cx="360902" cy="360902"/>
                </a:xfrm>
                <a:prstGeom prst="line">
                  <a:avLst/>
                </a:prstGeom>
                <a:noFill/>
                <a:ln w="25400" cap="flat">
                  <a:solidFill>
                    <a:srgbClr val="3457FF"/>
                  </a:solidFill>
                  <a:prstDash val="solid"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algn="l" defTabSz="914400">
                    <a:defRPr b="0" sz="3200">
                      <a:solidFill>
                        <a:srgbClr val="5F5F5F"/>
                      </a:solidFill>
                      <a:latin typeface="Trebuchet MS"/>
                      <a:ea typeface="Trebuchet MS"/>
                      <a:cs typeface="Trebuchet MS"/>
                      <a:sym typeface="Trebuchet MS"/>
                    </a:defRPr>
                  </a:pPr>
                </a:p>
              </p:txBody>
            </p:sp>
            <p:sp>
              <p:nvSpPr>
                <p:cNvPr id="280" name="Line"/>
                <p:cNvSpPr/>
                <p:nvPr/>
              </p:nvSpPr>
              <p:spPr>
                <a:xfrm>
                  <a:off x="434222" y="34804"/>
                  <a:ext cx="360901" cy="360902"/>
                </a:xfrm>
                <a:prstGeom prst="line">
                  <a:avLst/>
                </a:prstGeom>
                <a:noFill/>
                <a:ln w="25400" cap="flat">
                  <a:solidFill>
                    <a:srgbClr val="3457FF"/>
                  </a:solidFill>
                  <a:prstDash val="solid"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algn="l" defTabSz="914400">
                    <a:defRPr b="0" sz="3200">
                      <a:solidFill>
                        <a:srgbClr val="5F5F5F"/>
                      </a:solidFill>
                      <a:latin typeface="Trebuchet MS"/>
                      <a:ea typeface="Trebuchet MS"/>
                      <a:cs typeface="Trebuchet MS"/>
                      <a:sym typeface="Trebuchet MS"/>
                    </a:defRPr>
                  </a:pPr>
                </a:p>
              </p:txBody>
            </p:sp>
            <p:sp>
              <p:nvSpPr>
                <p:cNvPr id="281" name="Square"/>
                <p:cNvSpPr/>
                <p:nvPr/>
              </p:nvSpPr>
              <p:spPr>
                <a:xfrm>
                  <a:off x="377033" y="0"/>
                  <a:ext cx="83043" cy="83043"/>
                </a:xfrm>
                <a:prstGeom prst="rect">
                  <a:avLst/>
                </a:prstGeom>
                <a:solidFill>
                  <a:srgbClr val="3457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algn="l" defTabSz="914400">
                    <a:defRPr b="0" sz="3200">
                      <a:solidFill>
                        <a:srgbClr val="5F5F5F"/>
                      </a:solidFill>
                      <a:latin typeface="Trebuchet MS"/>
                      <a:ea typeface="Trebuchet MS"/>
                      <a:cs typeface="Trebuchet MS"/>
                      <a:sym typeface="Trebuchet MS"/>
                    </a:defRPr>
                  </a:pPr>
                </a:p>
              </p:txBody>
            </p:sp>
          </p:grpSp>
        </p:grpSp>
      </p:grp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" name="Image" descr="Image"/>
          <p:cNvPicPr>
            <a:picLocks noChangeAspect="1"/>
          </p:cNvPicPr>
          <p:nvPr/>
        </p:nvPicPr>
        <p:blipFill>
          <a:blip r:embed="rId2">
            <a:alphaModFix amt="52785"/>
            <a:extLst/>
          </a:blip>
          <a:stretch>
            <a:fillRect/>
          </a:stretch>
        </p:blipFill>
        <p:spPr>
          <a:xfrm>
            <a:off x="882188" y="-747803"/>
            <a:ext cx="11240424" cy="11249206"/>
          </a:xfrm>
          <a:prstGeom prst="rect">
            <a:avLst/>
          </a:prstGeom>
          <a:ln w="12700">
            <a:miter lim="400000"/>
          </a:ln>
        </p:spPr>
      </p:pic>
      <p:sp>
        <p:nvSpPr>
          <p:cNvPr id="287" name="Orbit, Alignment &amp; Positioning"/>
          <p:cNvSpPr txBox="1"/>
          <p:nvPr>
            <p:ph type="title"/>
          </p:nvPr>
        </p:nvSpPr>
        <p:spPr>
          <a:xfrm>
            <a:off x="952500" y="3797300"/>
            <a:ext cx="11099800" cy="2159000"/>
          </a:xfrm>
          <a:prstGeom prst="rect">
            <a:avLst/>
          </a:prstGeom>
        </p:spPr>
        <p:txBody>
          <a:bodyPr/>
          <a:lstStyle>
            <a:lvl1pPr defTabSz="572516">
              <a:defRPr sz="7840"/>
            </a:lvl1pPr>
          </a:lstStyle>
          <a:p>
            <a:pPr/>
            <a:r>
              <a:t>Orbit, Alignment &amp; Positioning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" name="Image" descr="Image"/>
          <p:cNvPicPr>
            <a:picLocks noChangeAspect="1"/>
          </p:cNvPicPr>
          <p:nvPr/>
        </p:nvPicPr>
        <p:blipFill>
          <a:blip r:embed="rId2">
            <a:alphaModFix amt="62693"/>
            <a:extLst/>
          </a:blip>
          <a:stretch>
            <a:fillRect/>
          </a:stretch>
        </p:blipFill>
        <p:spPr>
          <a:xfrm>
            <a:off x="406400" y="342900"/>
            <a:ext cx="12192000" cy="8801100"/>
          </a:xfrm>
          <a:prstGeom prst="rect">
            <a:avLst/>
          </a:prstGeom>
          <a:ln w="12700">
            <a:miter lim="400000"/>
          </a:ln>
        </p:spPr>
      </p:pic>
      <p:sp>
        <p:nvSpPr>
          <p:cNvPr id="290" name="Orbit Spec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Orbit Specs</a:t>
            </a:r>
          </a:p>
        </p:txBody>
      </p:sp>
      <p:sp>
        <p:nvSpPr>
          <p:cNvPr id="291" name="Altitude…"/>
          <p:cNvSpPr txBox="1"/>
          <p:nvPr>
            <p:ph type="body" idx="1"/>
          </p:nvPr>
        </p:nvSpPr>
        <p:spPr>
          <a:xfrm>
            <a:off x="952500" y="2597150"/>
            <a:ext cx="11099800" cy="6286500"/>
          </a:xfrm>
          <a:prstGeom prst="rect">
            <a:avLst/>
          </a:prstGeom>
        </p:spPr>
        <p:txBody>
          <a:bodyPr/>
          <a:lstStyle/>
          <a:p>
            <a:pPr/>
            <a:r>
              <a:t>Altitude</a:t>
            </a:r>
          </a:p>
          <a:p>
            <a:pPr lvl="1" marL="889000" indent="-444500"/>
            <a:r>
              <a:t>Above Starlink Satellites</a:t>
            </a:r>
          </a:p>
          <a:p>
            <a:pPr lvl="2" marL="1333500" indent="-444500"/>
            <a:r>
              <a:t>Considerable interference if below them</a:t>
            </a:r>
          </a:p>
          <a:p>
            <a:pPr lvl="1" marL="889000" indent="-444500"/>
            <a:r>
              <a:t>Geostationary orbit is not a bad idea either</a:t>
            </a:r>
          </a:p>
        </p:txBody>
      </p:sp>
      <p:sp>
        <p:nvSpPr>
          <p:cNvPr id="292" name="https://www.forbes.com/sites/jonathanocallaghan/2019/11/18/this-is-not-coolastronomers-despair-as-spacex-starlink-train-ruins-observation-of-nearby-galaxies/#37f028446538"/>
          <p:cNvSpPr txBox="1"/>
          <p:nvPr/>
        </p:nvSpPr>
        <p:spPr>
          <a:xfrm>
            <a:off x="1075382" y="8804337"/>
            <a:ext cx="10854036" cy="2856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lnSpc>
                <a:spcPts val="2800"/>
              </a:lnSpc>
              <a:defRPr b="0" sz="1200">
                <a:latin typeface="Times New Roman"/>
                <a:ea typeface="Times New Roman"/>
                <a:cs typeface="Times New Roman"/>
                <a:sym typeface="Times New Roman"/>
                <a:hlinkClick r:id="rId3" invalidUrl="" action="" tgtFrame="" tooltip="" history="1" highlightClick="0" endSnd="0"/>
              </a:defRPr>
            </a:lvl1pPr>
          </a:lstStyle>
          <a:p>
            <a:pPr/>
            <a:r>
              <a:rPr>
                <a:hlinkClick r:id="rId3" invalidUrl="" action="" tgtFrame="" tooltip="" history="1" highlightClick="0" endSnd="0"/>
              </a:rPr>
              <a:t>https://www.forbes.com/sites/jonathanocallaghan/2019/11/18/this-is-not-coolastronomers-despair-as-spacex-starlink-train-ruins-observation-of-nearby-galaxies/#37f028446538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64" name="Group"/>
          <p:cNvGrpSpPr/>
          <p:nvPr/>
        </p:nvGrpSpPr>
        <p:grpSpPr>
          <a:xfrm>
            <a:off x="-926301" y="-897949"/>
            <a:ext cx="16610003" cy="12748069"/>
            <a:chOff x="0" y="0"/>
            <a:chExt cx="16610001" cy="12748067"/>
          </a:xfrm>
        </p:grpSpPr>
        <p:grpSp>
          <p:nvGrpSpPr>
            <p:cNvPr id="298" name="Group"/>
            <p:cNvGrpSpPr/>
            <p:nvPr/>
          </p:nvGrpSpPr>
          <p:grpSpPr>
            <a:xfrm>
              <a:off x="8762999" y="6320848"/>
              <a:ext cx="836603" cy="635001"/>
              <a:chOff x="0" y="0"/>
              <a:chExt cx="836601" cy="634999"/>
            </a:xfrm>
          </p:grpSpPr>
          <p:sp>
            <p:nvSpPr>
              <p:cNvPr id="294" name="Line"/>
              <p:cNvSpPr/>
              <p:nvPr/>
            </p:nvSpPr>
            <p:spPr>
              <a:xfrm>
                <a:off x="0" y="311057"/>
                <a:ext cx="836602" cy="3239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136" fill="norm" stroke="1" extrusionOk="0">
                    <a:moveTo>
                      <a:pt x="0" y="1583"/>
                    </a:moveTo>
                    <a:cubicBezTo>
                      <a:pt x="2574" y="14296"/>
                      <a:pt x="6711" y="21600"/>
                      <a:pt x="11060" y="21113"/>
                    </a:cubicBezTo>
                    <a:cubicBezTo>
                      <a:pt x="15307" y="20637"/>
                      <a:pt x="19230" y="12778"/>
                      <a:pt x="21600" y="0"/>
                    </a:cubicBezTo>
                  </a:path>
                </a:pathLst>
              </a:custGeom>
              <a:noFill/>
              <a:ln w="114300" cap="flat">
                <a:solidFill>
                  <a:srgbClr val="3457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algn="l" defTabSz="914400">
                  <a:defRPr b="0" sz="3200">
                    <a:solidFill>
                      <a:srgbClr val="5F5F5F"/>
                    </a:solidFill>
                    <a:latin typeface="Trebuchet MS"/>
                    <a:ea typeface="Trebuchet MS"/>
                    <a:cs typeface="Trebuchet MS"/>
                    <a:sym typeface="Trebuchet MS"/>
                  </a:defRPr>
                </a:pPr>
              </a:p>
            </p:txBody>
          </p:sp>
          <p:sp>
            <p:nvSpPr>
              <p:cNvPr id="295" name="Line"/>
              <p:cNvSpPr/>
              <p:nvPr/>
            </p:nvSpPr>
            <p:spPr>
              <a:xfrm flipV="1">
                <a:off x="41986" y="34804"/>
                <a:ext cx="360902" cy="360902"/>
              </a:xfrm>
              <a:prstGeom prst="line">
                <a:avLst/>
              </a:prstGeom>
              <a:noFill/>
              <a:ln w="25400" cap="flat">
                <a:solidFill>
                  <a:srgbClr val="3457FF"/>
                </a:solidFill>
                <a:prstDash val="solid"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algn="l" defTabSz="914400">
                  <a:defRPr b="0" sz="3200">
                    <a:solidFill>
                      <a:srgbClr val="5F5F5F"/>
                    </a:solidFill>
                    <a:latin typeface="Trebuchet MS"/>
                    <a:ea typeface="Trebuchet MS"/>
                    <a:cs typeface="Trebuchet MS"/>
                    <a:sym typeface="Trebuchet MS"/>
                  </a:defRPr>
                </a:pPr>
              </a:p>
            </p:txBody>
          </p:sp>
          <p:sp>
            <p:nvSpPr>
              <p:cNvPr id="296" name="Line"/>
              <p:cNvSpPr/>
              <p:nvPr/>
            </p:nvSpPr>
            <p:spPr>
              <a:xfrm>
                <a:off x="434222" y="34804"/>
                <a:ext cx="360901" cy="360902"/>
              </a:xfrm>
              <a:prstGeom prst="line">
                <a:avLst/>
              </a:prstGeom>
              <a:noFill/>
              <a:ln w="25400" cap="flat">
                <a:solidFill>
                  <a:srgbClr val="3457FF"/>
                </a:solidFill>
                <a:prstDash val="solid"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algn="l" defTabSz="914400">
                  <a:defRPr b="0" sz="3200">
                    <a:solidFill>
                      <a:srgbClr val="5F5F5F"/>
                    </a:solidFill>
                    <a:latin typeface="Trebuchet MS"/>
                    <a:ea typeface="Trebuchet MS"/>
                    <a:cs typeface="Trebuchet MS"/>
                    <a:sym typeface="Trebuchet MS"/>
                  </a:defRPr>
                </a:pPr>
              </a:p>
            </p:txBody>
          </p:sp>
          <p:sp>
            <p:nvSpPr>
              <p:cNvPr id="297" name="Square"/>
              <p:cNvSpPr/>
              <p:nvPr/>
            </p:nvSpPr>
            <p:spPr>
              <a:xfrm>
                <a:off x="377033" y="0"/>
                <a:ext cx="83043" cy="83043"/>
              </a:xfrm>
              <a:prstGeom prst="rect">
                <a:avLst/>
              </a:prstGeom>
              <a:solidFill>
                <a:srgbClr val="3457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algn="l" defTabSz="914400">
                  <a:defRPr b="0" sz="3200">
                    <a:solidFill>
                      <a:srgbClr val="5F5F5F"/>
                    </a:solidFill>
                    <a:latin typeface="Trebuchet MS"/>
                    <a:ea typeface="Trebuchet MS"/>
                    <a:cs typeface="Trebuchet MS"/>
                    <a:sym typeface="Trebuchet MS"/>
                  </a:defRPr>
                </a:pPr>
              </a:p>
            </p:txBody>
          </p:sp>
        </p:grpSp>
        <p:grpSp>
          <p:nvGrpSpPr>
            <p:cNvPr id="302" name="Group"/>
            <p:cNvGrpSpPr/>
            <p:nvPr/>
          </p:nvGrpSpPr>
          <p:grpSpPr>
            <a:xfrm>
              <a:off x="8015275" y="6574848"/>
              <a:ext cx="579450" cy="127001"/>
              <a:chOff x="0" y="0"/>
              <a:chExt cx="579448" cy="127000"/>
            </a:xfrm>
          </p:grpSpPr>
          <p:sp>
            <p:nvSpPr>
              <p:cNvPr id="299" name="Circle"/>
              <p:cNvSpPr/>
              <p:nvPr/>
            </p:nvSpPr>
            <p:spPr>
              <a:xfrm>
                <a:off x="0" y="0"/>
                <a:ext cx="127000" cy="127000"/>
              </a:xfrm>
              <a:prstGeom prst="ellipse">
                <a:avLst/>
              </a:pr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0" sz="2200">
                    <a:latin typeface="+mn-lt"/>
                    <a:ea typeface="+mn-ea"/>
                    <a:cs typeface="+mn-cs"/>
                    <a:sym typeface="Helvetica Neue Medium"/>
                  </a:defRPr>
                </a:pPr>
              </a:p>
            </p:txBody>
          </p:sp>
          <p:sp>
            <p:nvSpPr>
              <p:cNvPr id="300" name="Circle"/>
              <p:cNvSpPr/>
              <p:nvPr/>
            </p:nvSpPr>
            <p:spPr>
              <a:xfrm>
                <a:off x="226224" y="0"/>
                <a:ext cx="127001" cy="127000"/>
              </a:xfrm>
              <a:prstGeom prst="ellipse">
                <a:avLst/>
              </a:pr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0" sz="2200">
                    <a:latin typeface="+mn-lt"/>
                    <a:ea typeface="+mn-ea"/>
                    <a:cs typeface="+mn-cs"/>
                    <a:sym typeface="Helvetica Neue Medium"/>
                  </a:defRPr>
                </a:pPr>
              </a:p>
            </p:txBody>
          </p:sp>
          <p:sp>
            <p:nvSpPr>
              <p:cNvPr id="301" name="Circle"/>
              <p:cNvSpPr/>
              <p:nvPr/>
            </p:nvSpPr>
            <p:spPr>
              <a:xfrm>
                <a:off x="452448" y="0"/>
                <a:ext cx="127001" cy="127000"/>
              </a:xfrm>
              <a:prstGeom prst="ellipse">
                <a:avLst/>
              </a:pr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0" sz="2200">
                    <a:latin typeface="+mn-lt"/>
                    <a:ea typeface="+mn-ea"/>
                    <a:cs typeface="+mn-cs"/>
                    <a:sym typeface="Helvetica Neue Medium"/>
                  </a:defRPr>
                </a:pPr>
              </a:p>
            </p:txBody>
          </p:sp>
        </p:grpSp>
        <p:grpSp>
          <p:nvGrpSpPr>
            <p:cNvPr id="307" name="Group"/>
            <p:cNvGrpSpPr/>
            <p:nvPr/>
          </p:nvGrpSpPr>
          <p:grpSpPr>
            <a:xfrm>
              <a:off x="7010399" y="4910042"/>
              <a:ext cx="836603" cy="635001"/>
              <a:chOff x="0" y="0"/>
              <a:chExt cx="836601" cy="634999"/>
            </a:xfrm>
          </p:grpSpPr>
          <p:sp>
            <p:nvSpPr>
              <p:cNvPr id="303" name="Line"/>
              <p:cNvSpPr/>
              <p:nvPr/>
            </p:nvSpPr>
            <p:spPr>
              <a:xfrm>
                <a:off x="0" y="311057"/>
                <a:ext cx="836602" cy="3239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136" fill="norm" stroke="1" extrusionOk="0">
                    <a:moveTo>
                      <a:pt x="0" y="1583"/>
                    </a:moveTo>
                    <a:cubicBezTo>
                      <a:pt x="2574" y="14296"/>
                      <a:pt x="6711" y="21600"/>
                      <a:pt x="11060" y="21113"/>
                    </a:cubicBezTo>
                    <a:cubicBezTo>
                      <a:pt x="15307" y="20637"/>
                      <a:pt x="19230" y="12778"/>
                      <a:pt x="21600" y="0"/>
                    </a:cubicBezTo>
                  </a:path>
                </a:pathLst>
              </a:custGeom>
              <a:noFill/>
              <a:ln w="114300" cap="flat">
                <a:solidFill>
                  <a:srgbClr val="3457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algn="l" defTabSz="914400">
                  <a:defRPr b="0" sz="3200">
                    <a:solidFill>
                      <a:srgbClr val="5F5F5F"/>
                    </a:solidFill>
                    <a:latin typeface="Trebuchet MS"/>
                    <a:ea typeface="Trebuchet MS"/>
                    <a:cs typeface="Trebuchet MS"/>
                    <a:sym typeface="Trebuchet MS"/>
                  </a:defRPr>
                </a:pPr>
              </a:p>
            </p:txBody>
          </p:sp>
          <p:sp>
            <p:nvSpPr>
              <p:cNvPr id="304" name="Line"/>
              <p:cNvSpPr/>
              <p:nvPr/>
            </p:nvSpPr>
            <p:spPr>
              <a:xfrm flipV="1">
                <a:off x="41986" y="34804"/>
                <a:ext cx="360902" cy="360902"/>
              </a:xfrm>
              <a:prstGeom prst="line">
                <a:avLst/>
              </a:prstGeom>
              <a:noFill/>
              <a:ln w="25400" cap="flat">
                <a:solidFill>
                  <a:srgbClr val="3457FF"/>
                </a:solidFill>
                <a:prstDash val="solid"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algn="l" defTabSz="914400">
                  <a:defRPr b="0" sz="3200">
                    <a:solidFill>
                      <a:srgbClr val="5F5F5F"/>
                    </a:solidFill>
                    <a:latin typeface="Trebuchet MS"/>
                    <a:ea typeface="Trebuchet MS"/>
                    <a:cs typeface="Trebuchet MS"/>
                    <a:sym typeface="Trebuchet MS"/>
                  </a:defRPr>
                </a:pPr>
              </a:p>
            </p:txBody>
          </p:sp>
          <p:sp>
            <p:nvSpPr>
              <p:cNvPr id="305" name="Line"/>
              <p:cNvSpPr/>
              <p:nvPr/>
            </p:nvSpPr>
            <p:spPr>
              <a:xfrm>
                <a:off x="434222" y="34804"/>
                <a:ext cx="360901" cy="360902"/>
              </a:xfrm>
              <a:prstGeom prst="line">
                <a:avLst/>
              </a:prstGeom>
              <a:noFill/>
              <a:ln w="25400" cap="flat">
                <a:solidFill>
                  <a:srgbClr val="3457FF"/>
                </a:solidFill>
                <a:prstDash val="solid"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algn="l" defTabSz="914400">
                  <a:defRPr b="0" sz="3200">
                    <a:solidFill>
                      <a:srgbClr val="5F5F5F"/>
                    </a:solidFill>
                    <a:latin typeface="Trebuchet MS"/>
                    <a:ea typeface="Trebuchet MS"/>
                    <a:cs typeface="Trebuchet MS"/>
                    <a:sym typeface="Trebuchet MS"/>
                  </a:defRPr>
                </a:pPr>
              </a:p>
            </p:txBody>
          </p:sp>
          <p:sp>
            <p:nvSpPr>
              <p:cNvPr id="306" name="Square"/>
              <p:cNvSpPr/>
              <p:nvPr/>
            </p:nvSpPr>
            <p:spPr>
              <a:xfrm>
                <a:off x="377033" y="0"/>
                <a:ext cx="83043" cy="83043"/>
              </a:xfrm>
              <a:prstGeom prst="rect">
                <a:avLst/>
              </a:prstGeom>
              <a:solidFill>
                <a:srgbClr val="3457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algn="l" defTabSz="914400">
                  <a:defRPr b="0" sz="3200">
                    <a:solidFill>
                      <a:srgbClr val="5F5F5F"/>
                    </a:solidFill>
                    <a:latin typeface="Trebuchet MS"/>
                    <a:ea typeface="Trebuchet MS"/>
                    <a:cs typeface="Trebuchet MS"/>
                    <a:sym typeface="Trebuchet MS"/>
                  </a:defRPr>
                </a:pPr>
              </a:p>
            </p:txBody>
          </p:sp>
        </p:grpSp>
        <p:grpSp>
          <p:nvGrpSpPr>
            <p:cNvPr id="312" name="Group"/>
            <p:cNvGrpSpPr/>
            <p:nvPr/>
          </p:nvGrpSpPr>
          <p:grpSpPr>
            <a:xfrm>
              <a:off x="7010399" y="7731653"/>
              <a:ext cx="836603" cy="635001"/>
              <a:chOff x="0" y="0"/>
              <a:chExt cx="836601" cy="634999"/>
            </a:xfrm>
          </p:grpSpPr>
          <p:sp>
            <p:nvSpPr>
              <p:cNvPr id="308" name="Line"/>
              <p:cNvSpPr/>
              <p:nvPr/>
            </p:nvSpPr>
            <p:spPr>
              <a:xfrm>
                <a:off x="0" y="311057"/>
                <a:ext cx="836602" cy="3239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136" fill="norm" stroke="1" extrusionOk="0">
                    <a:moveTo>
                      <a:pt x="0" y="1583"/>
                    </a:moveTo>
                    <a:cubicBezTo>
                      <a:pt x="2574" y="14296"/>
                      <a:pt x="6711" y="21600"/>
                      <a:pt x="11060" y="21113"/>
                    </a:cubicBezTo>
                    <a:cubicBezTo>
                      <a:pt x="15307" y="20637"/>
                      <a:pt x="19230" y="12778"/>
                      <a:pt x="21600" y="0"/>
                    </a:cubicBezTo>
                  </a:path>
                </a:pathLst>
              </a:custGeom>
              <a:noFill/>
              <a:ln w="114300" cap="flat">
                <a:solidFill>
                  <a:srgbClr val="3457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algn="l" defTabSz="914400">
                  <a:defRPr b="0" sz="3200">
                    <a:solidFill>
                      <a:srgbClr val="5F5F5F"/>
                    </a:solidFill>
                    <a:latin typeface="Trebuchet MS"/>
                    <a:ea typeface="Trebuchet MS"/>
                    <a:cs typeface="Trebuchet MS"/>
                    <a:sym typeface="Trebuchet MS"/>
                  </a:defRPr>
                </a:pPr>
              </a:p>
            </p:txBody>
          </p:sp>
          <p:sp>
            <p:nvSpPr>
              <p:cNvPr id="309" name="Line"/>
              <p:cNvSpPr/>
              <p:nvPr/>
            </p:nvSpPr>
            <p:spPr>
              <a:xfrm flipV="1">
                <a:off x="41986" y="34804"/>
                <a:ext cx="360902" cy="360902"/>
              </a:xfrm>
              <a:prstGeom prst="line">
                <a:avLst/>
              </a:prstGeom>
              <a:noFill/>
              <a:ln w="25400" cap="flat">
                <a:solidFill>
                  <a:srgbClr val="3457FF"/>
                </a:solidFill>
                <a:prstDash val="solid"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algn="l" defTabSz="914400">
                  <a:defRPr b="0" sz="3200">
                    <a:solidFill>
                      <a:srgbClr val="5F5F5F"/>
                    </a:solidFill>
                    <a:latin typeface="Trebuchet MS"/>
                    <a:ea typeface="Trebuchet MS"/>
                    <a:cs typeface="Trebuchet MS"/>
                    <a:sym typeface="Trebuchet MS"/>
                  </a:defRPr>
                </a:pPr>
              </a:p>
            </p:txBody>
          </p:sp>
          <p:sp>
            <p:nvSpPr>
              <p:cNvPr id="310" name="Line"/>
              <p:cNvSpPr/>
              <p:nvPr/>
            </p:nvSpPr>
            <p:spPr>
              <a:xfrm>
                <a:off x="434222" y="34804"/>
                <a:ext cx="360901" cy="360902"/>
              </a:xfrm>
              <a:prstGeom prst="line">
                <a:avLst/>
              </a:prstGeom>
              <a:noFill/>
              <a:ln w="25400" cap="flat">
                <a:solidFill>
                  <a:srgbClr val="3457FF"/>
                </a:solidFill>
                <a:prstDash val="solid"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algn="l" defTabSz="914400">
                  <a:defRPr b="0" sz="3200">
                    <a:solidFill>
                      <a:srgbClr val="5F5F5F"/>
                    </a:solidFill>
                    <a:latin typeface="Trebuchet MS"/>
                    <a:ea typeface="Trebuchet MS"/>
                    <a:cs typeface="Trebuchet MS"/>
                    <a:sym typeface="Trebuchet MS"/>
                  </a:defRPr>
                </a:pPr>
              </a:p>
            </p:txBody>
          </p:sp>
          <p:sp>
            <p:nvSpPr>
              <p:cNvPr id="311" name="Square"/>
              <p:cNvSpPr/>
              <p:nvPr/>
            </p:nvSpPr>
            <p:spPr>
              <a:xfrm>
                <a:off x="377033" y="0"/>
                <a:ext cx="83043" cy="83043"/>
              </a:xfrm>
              <a:prstGeom prst="rect">
                <a:avLst/>
              </a:prstGeom>
              <a:solidFill>
                <a:srgbClr val="3457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algn="l" defTabSz="914400">
                  <a:defRPr b="0" sz="3200">
                    <a:solidFill>
                      <a:srgbClr val="5F5F5F"/>
                    </a:solidFill>
                    <a:latin typeface="Trebuchet MS"/>
                    <a:ea typeface="Trebuchet MS"/>
                    <a:cs typeface="Trebuchet MS"/>
                    <a:sym typeface="Trebuchet MS"/>
                  </a:defRPr>
                </a:pPr>
              </a:p>
            </p:txBody>
          </p:sp>
        </p:grpSp>
        <p:grpSp>
          <p:nvGrpSpPr>
            <p:cNvPr id="326" name="Group"/>
            <p:cNvGrpSpPr/>
            <p:nvPr/>
          </p:nvGrpSpPr>
          <p:grpSpPr>
            <a:xfrm>
              <a:off x="7010399" y="5643221"/>
              <a:ext cx="836603" cy="1990255"/>
              <a:chOff x="0" y="0"/>
              <a:chExt cx="836601" cy="1990253"/>
            </a:xfrm>
          </p:grpSpPr>
          <p:grpSp>
            <p:nvGrpSpPr>
              <p:cNvPr id="317" name="Group"/>
              <p:cNvGrpSpPr/>
              <p:nvPr/>
            </p:nvGrpSpPr>
            <p:grpSpPr>
              <a:xfrm>
                <a:off x="0" y="677626"/>
                <a:ext cx="836602" cy="635001"/>
                <a:chOff x="0" y="0"/>
                <a:chExt cx="836601" cy="634999"/>
              </a:xfrm>
            </p:grpSpPr>
            <p:sp>
              <p:nvSpPr>
                <p:cNvPr id="313" name="Line"/>
                <p:cNvSpPr/>
                <p:nvPr/>
              </p:nvSpPr>
              <p:spPr>
                <a:xfrm>
                  <a:off x="0" y="311057"/>
                  <a:ext cx="836602" cy="3239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136" fill="norm" stroke="1" extrusionOk="0">
                      <a:moveTo>
                        <a:pt x="0" y="1583"/>
                      </a:moveTo>
                      <a:cubicBezTo>
                        <a:pt x="2574" y="14296"/>
                        <a:pt x="6711" y="21600"/>
                        <a:pt x="11060" y="21113"/>
                      </a:cubicBezTo>
                      <a:cubicBezTo>
                        <a:pt x="15307" y="20637"/>
                        <a:pt x="19230" y="12778"/>
                        <a:pt x="21600" y="0"/>
                      </a:cubicBezTo>
                    </a:path>
                  </a:pathLst>
                </a:custGeom>
                <a:noFill/>
                <a:ln w="114300" cap="flat">
                  <a:solidFill>
                    <a:srgbClr val="3457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algn="l" defTabSz="914400">
                    <a:defRPr b="0" sz="3200">
                      <a:solidFill>
                        <a:srgbClr val="5F5F5F"/>
                      </a:solidFill>
                      <a:latin typeface="Trebuchet MS"/>
                      <a:ea typeface="Trebuchet MS"/>
                      <a:cs typeface="Trebuchet MS"/>
                      <a:sym typeface="Trebuchet MS"/>
                    </a:defRPr>
                  </a:pPr>
                </a:p>
              </p:txBody>
            </p:sp>
            <p:sp>
              <p:nvSpPr>
                <p:cNvPr id="314" name="Line"/>
                <p:cNvSpPr/>
                <p:nvPr/>
              </p:nvSpPr>
              <p:spPr>
                <a:xfrm flipV="1">
                  <a:off x="41986" y="34804"/>
                  <a:ext cx="360902" cy="360902"/>
                </a:xfrm>
                <a:prstGeom prst="line">
                  <a:avLst/>
                </a:prstGeom>
                <a:noFill/>
                <a:ln w="25400" cap="flat">
                  <a:solidFill>
                    <a:srgbClr val="3457FF"/>
                  </a:solidFill>
                  <a:prstDash val="solid"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algn="l" defTabSz="914400">
                    <a:defRPr b="0" sz="3200">
                      <a:solidFill>
                        <a:srgbClr val="5F5F5F"/>
                      </a:solidFill>
                      <a:latin typeface="Trebuchet MS"/>
                      <a:ea typeface="Trebuchet MS"/>
                      <a:cs typeface="Trebuchet MS"/>
                      <a:sym typeface="Trebuchet MS"/>
                    </a:defRPr>
                  </a:pPr>
                </a:p>
              </p:txBody>
            </p:sp>
            <p:sp>
              <p:nvSpPr>
                <p:cNvPr id="315" name="Line"/>
                <p:cNvSpPr/>
                <p:nvPr/>
              </p:nvSpPr>
              <p:spPr>
                <a:xfrm>
                  <a:off x="434222" y="34804"/>
                  <a:ext cx="360901" cy="360902"/>
                </a:xfrm>
                <a:prstGeom prst="line">
                  <a:avLst/>
                </a:prstGeom>
                <a:noFill/>
                <a:ln w="25400" cap="flat">
                  <a:solidFill>
                    <a:srgbClr val="3457FF"/>
                  </a:solidFill>
                  <a:prstDash val="solid"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algn="l" defTabSz="914400">
                    <a:defRPr b="0" sz="3200">
                      <a:solidFill>
                        <a:srgbClr val="5F5F5F"/>
                      </a:solidFill>
                      <a:latin typeface="Trebuchet MS"/>
                      <a:ea typeface="Trebuchet MS"/>
                      <a:cs typeface="Trebuchet MS"/>
                      <a:sym typeface="Trebuchet MS"/>
                    </a:defRPr>
                  </a:pPr>
                </a:p>
              </p:txBody>
            </p:sp>
            <p:sp>
              <p:nvSpPr>
                <p:cNvPr id="316" name="Square"/>
                <p:cNvSpPr/>
                <p:nvPr/>
              </p:nvSpPr>
              <p:spPr>
                <a:xfrm>
                  <a:off x="377033" y="0"/>
                  <a:ext cx="83043" cy="83043"/>
                </a:xfrm>
                <a:prstGeom prst="rect">
                  <a:avLst/>
                </a:prstGeom>
                <a:solidFill>
                  <a:srgbClr val="3457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algn="l" defTabSz="914400">
                    <a:defRPr b="0" sz="3200">
                      <a:solidFill>
                        <a:srgbClr val="5F5F5F"/>
                      </a:solidFill>
                      <a:latin typeface="Trebuchet MS"/>
                      <a:ea typeface="Trebuchet MS"/>
                      <a:cs typeface="Trebuchet MS"/>
                      <a:sym typeface="Trebuchet MS"/>
                    </a:defRPr>
                  </a:pPr>
                </a:p>
              </p:txBody>
            </p:sp>
          </p:grpSp>
          <p:grpSp>
            <p:nvGrpSpPr>
              <p:cNvPr id="321" name="Group"/>
              <p:cNvGrpSpPr/>
              <p:nvPr/>
            </p:nvGrpSpPr>
            <p:grpSpPr>
              <a:xfrm rot="16200000">
                <a:off x="128576" y="226224"/>
                <a:ext cx="579449" cy="127001"/>
                <a:chOff x="0" y="0"/>
                <a:chExt cx="579448" cy="127000"/>
              </a:xfrm>
            </p:grpSpPr>
            <p:sp>
              <p:nvSpPr>
                <p:cNvPr id="318" name="Circle"/>
                <p:cNvSpPr/>
                <p:nvPr/>
              </p:nvSpPr>
              <p:spPr>
                <a:xfrm>
                  <a:off x="0" y="0"/>
                  <a:ext cx="127000" cy="127000"/>
                </a:xfrm>
                <a:prstGeom prst="ellipse">
                  <a:avLst/>
                </a:pr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 sz="2200"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</a:p>
              </p:txBody>
            </p:sp>
            <p:sp>
              <p:nvSpPr>
                <p:cNvPr id="319" name="Circle"/>
                <p:cNvSpPr/>
                <p:nvPr/>
              </p:nvSpPr>
              <p:spPr>
                <a:xfrm>
                  <a:off x="226224" y="0"/>
                  <a:ext cx="127001" cy="127000"/>
                </a:xfrm>
                <a:prstGeom prst="ellipse">
                  <a:avLst/>
                </a:pr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 sz="2200"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</a:p>
              </p:txBody>
            </p:sp>
            <p:sp>
              <p:nvSpPr>
                <p:cNvPr id="320" name="Circle"/>
                <p:cNvSpPr/>
                <p:nvPr/>
              </p:nvSpPr>
              <p:spPr>
                <a:xfrm>
                  <a:off x="452448" y="0"/>
                  <a:ext cx="127001" cy="127000"/>
                </a:xfrm>
                <a:prstGeom prst="ellipse">
                  <a:avLst/>
                </a:pr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 sz="2200"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</a:p>
              </p:txBody>
            </p:sp>
          </p:grpSp>
          <p:grpSp>
            <p:nvGrpSpPr>
              <p:cNvPr id="325" name="Group"/>
              <p:cNvGrpSpPr/>
              <p:nvPr/>
            </p:nvGrpSpPr>
            <p:grpSpPr>
              <a:xfrm>
                <a:off x="354800" y="1410805"/>
                <a:ext cx="127001" cy="579449"/>
                <a:chOff x="0" y="0"/>
                <a:chExt cx="127000" cy="579448"/>
              </a:xfrm>
            </p:grpSpPr>
            <p:sp>
              <p:nvSpPr>
                <p:cNvPr id="322" name="Circle"/>
                <p:cNvSpPr/>
                <p:nvPr/>
              </p:nvSpPr>
              <p:spPr>
                <a:xfrm rot="16200000">
                  <a:off x="0" y="452448"/>
                  <a:ext cx="127000" cy="127001"/>
                </a:xfrm>
                <a:prstGeom prst="ellipse">
                  <a:avLst/>
                </a:pr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 sz="2200"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</a:p>
              </p:txBody>
            </p:sp>
            <p:sp>
              <p:nvSpPr>
                <p:cNvPr id="323" name="Circle"/>
                <p:cNvSpPr/>
                <p:nvPr/>
              </p:nvSpPr>
              <p:spPr>
                <a:xfrm rot="16200000">
                  <a:off x="0" y="226224"/>
                  <a:ext cx="127000" cy="127001"/>
                </a:xfrm>
                <a:prstGeom prst="ellipse">
                  <a:avLst/>
                </a:pr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 sz="2200"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</a:p>
              </p:txBody>
            </p:sp>
            <p:sp>
              <p:nvSpPr>
                <p:cNvPr id="324" name="Circle"/>
                <p:cNvSpPr/>
                <p:nvPr/>
              </p:nvSpPr>
              <p:spPr>
                <a:xfrm rot="16200000">
                  <a:off x="0" y="0"/>
                  <a:ext cx="127000" cy="127000"/>
                </a:xfrm>
                <a:prstGeom prst="ellipse">
                  <a:avLst/>
                </a:pr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 sz="2200"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</a:p>
              </p:txBody>
            </p:sp>
          </p:grpSp>
        </p:grpSp>
        <p:grpSp>
          <p:nvGrpSpPr>
            <p:cNvPr id="331" name="Group"/>
            <p:cNvGrpSpPr/>
            <p:nvPr/>
          </p:nvGrpSpPr>
          <p:grpSpPr>
            <a:xfrm>
              <a:off x="3505199" y="6320848"/>
              <a:ext cx="836603" cy="635001"/>
              <a:chOff x="0" y="0"/>
              <a:chExt cx="836601" cy="634999"/>
            </a:xfrm>
          </p:grpSpPr>
          <p:sp>
            <p:nvSpPr>
              <p:cNvPr id="327" name="Line"/>
              <p:cNvSpPr/>
              <p:nvPr/>
            </p:nvSpPr>
            <p:spPr>
              <a:xfrm>
                <a:off x="0" y="311057"/>
                <a:ext cx="836602" cy="3239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136" fill="norm" stroke="1" extrusionOk="0">
                    <a:moveTo>
                      <a:pt x="0" y="1583"/>
                    </a:moveTo>
                    <a:cubicBezTo>
                      <a:pt x="2574" y="14296"/>
                      <a:pt x="6711" y="21600"/>
                      <a:pt x="11060" y="21113"/>
                    </a:cubicBezTo>
                    <a:cubicBezTo>
                      <a:pt x="15307" y="20637"/>
                      <a:pt x="19230" y="12778"/>
                      <a:pt x="21600" y="0"/>
                    </a:cubicBezTo>
                  </a:path>
                </a:pathLst>
              </a:custGeom>
              <a:noFill/>
              <a:ln w="114300" cap="flat">
                <a:solidFill>
                  <a:srgbClr val="3457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algn="l" defTabSz="914400">
                  <a:defRPr b="0" sz="3200">
                    <a:solidFill>
                      <a:srgbClr val="5F5F5F"/>
                    </a:solidFill>
                    <a:latin typeface="Trebuchet MS"/>
                    <a:ea typeface="Trebuchet MS"/>
                    <a:cs typeface="Trebuchet MS"/>
                    <a:sym typeface="Trebuchet MS"/>
                  </a:defRPr>
                </a:pPr>
              </a:p>
            </p:txBody>
          </p:sp>
          <p:sp>
            <p:nvSpPr>
              <p:cNvPr id="328" name="Line"/>
              <p:cNvSpPr/>
              <p:nvPr/>
            </p:nvSpPr>
            <p:spPr>
              <a:xfrm flipV="1">
                <a:off x="41986" y="34804"/>
                <a:ext cx="360902" cy="360902"/>
              </a:xfrm>
              <a:prstGeom prst="line">
                <a:avLst/>
              </a:prstGeom>
              <a:noFill/>
              <a:ln w="25400" cap="flat">
                <a:solidFill>
                  <a:srgbClr val="3457FF"/>
                </a:solidFill>
                <a:prstDash val="solid"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algn="l" defTabSz="914400">
                  <a:defRPr b="0" sz="3200">
                    <a:solidFill>
                      <a:srgbClr val="5F5F5F"/>
                    </a:solidFill>
                    <a:latin typeface="Trebuchet MS"/>
                    <a:ea typeface="Trebuchet MS"/>
                    <a:cs typeface="Trebuchet MS"/>
                    <a:sym typeface="Trebuchet MS"/>
                  </a:defRPr>
                </a:pPr>
              </a:p>
            </p:txBody>
          </p:sp>
          <p:sp>
            <p:nvSpPr>
              <p:cNvPr id="329" name="Line"/>
              <p:cNvSpPr/>
              <p:nvPr/>
            </p:nvSpPr>
            <p:spPr>
              <a:xfrm>
                <a:off x="434222" y="34804"/>
                <a:ext cx="360901" cy="360902"/>
              </a:xfrm>
              <a:prstGeom prst="line">
                <a:avLst/>
              </a:prstGeom>
              <a:noFill/>
              <a:ln w="25400" cap="flat">
                <a:solidFill>
                  <a:srgbClr val="3457FF"/>
                </a:solidFill>
                <a:prstDash val="solid"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algn="l" defTabSz="914400">
                  <a:defRPr b="0" sz="3200">
                    <a:solidFill>
                      <a:srgbClr val="5F5F5F"/>
                    </a:solidFill>
                    <a:latin typeface="Trebuchet MS"/>
                    <a:ea typeface="Trebuchet MS"/>
                    <a:cs typeface="Trebuchet MS"/>
                    <a:sym typeface="Trebuchet MS"/>
                  </a:defRPr>
                </a:pPr>
              </a:p>
            </p:txBody>
          </p:sp>
          <p:sp>
            <p:nvSpPr>
              <p:cNvPr id="330" name="Square"/>
              <p:cNvSpPr/>
              <p:nvPr/>
            </p:nvSpPr>
            <p:spPr>
              <a:xfrm>
                <a:off x="377033" y="0"/>
                <a:ext cx="83043" cy="83043"/>
              </a:xfrm>
              <a:prstGeom prst="rect">
                <a:avLst/>
              </a:prstGeom>
              <a:solidFill>
                <a:srgbClr val="3457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algn="l" defTabSz="914400">
                  <a:defRPr b="0" sz="3200">
                    <a:solidFill>
                      <a:srgbClr val="5F5F5F"/>
                    </a:solidFill>
                    <a:latin typeface="Trebuchet MS"/>
                    <a:ea typeface="Trebuchet MS"/>
                    <a:cs typeface="Trebuchet MS"/>
                    <a:sym typeface="Trebuchet MS"/>
                  </a:defRPr>
                </a:pPr>
              </a:p>
            </p:txBody>
          </p:sp>
        </p:grpSp>
        <p:grpSp>
          <p:nvGrpSpPr>
            <p:cNvPr id="341" name="Group"/>
            <p:cNvGrpSpPr/>
            <p:nvPr/>
          </p:nvGrpSpPr>
          <p:grpSpPr>
            <a:xfrm>
              <a:off x="1752599" y="6320848"/>
              <a:ext cx="1584326" cy="635001"/>
              <a:chOff x="0" y="0"/>
              <a:chExt cx="1584324" cy="634999"/>
            </a:xfrm>
          </p:grpSpPr>
          <p:grpSp>
            <p:nvGrpSpPr>
              <p:cNvPr id="336" name="Group"/>
              <p:cNvGrpSpPr/>
              <p:nvPr/>
            </p:nvGrpSpPr>
            <p:grpSpPr>
              <a:xfrm>
                <a:off x="0" y="0"/>
                <a:ext cx="836602" cy="635000"/>
                <a:chOff x="0" y="0"/>
                <a:chExt cx="836601" cy="634999"/>
              </a:xfrm>
            </p:grpSpPr>
            <p:sp>
              <p:nvSpPr>
                <p:cNvPr id="332" name="Line"/>
                <p:cNvSpPr/>
                <p:nvPr/>
              </p:nvSpPr>
              <p:spPr>
                <a:xfrm>
                  <a:off x="0" y="311057"/>
                  <a:ext cx="836602" cy="3239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136" fill="norm" stroke="1" extrusionOk="0">
                      <a:moveTo>
                        <a:pt x="0" y="1583"/>
                      </a:moveTo>
                      <a:cubicBezTo>
                        <a:pt x="2574" y="14296"/>
                        <a:pt x="6711" y="21600"/>
                        <a:pt x="11060" y="21113"/>
                      </a:cubicBezTo>
                      <a:cubicBezTo>
                        <a:pt x="15307" y="20637"/>
                        <a:pt x="19230" y="12778"/>
                        <a:pt x="21600" y="0"/>
                      </a:cubicBezTo>
                    </a:path>
                  </a:pathLst>
                </a:custGeom>
                <a:noFill/>
                <a:ln w="114300" cap="flat">
                  <a:solidFill>
                    <a:srgbClr val="3457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algn="l" defTabSz="914400">
                    <a:defRPr b="0" sz="3200">
                      <a:solidFill>
                        <a:srgbClr val="5F5F5F"/>
                      </a:solidFill>
                      <a:latin typeface="Trebuchet MS"/>
                      <a:ea typeface="Trebuchet MS"/>
                      <a:cs typeface="Trebuchet MS"/>
                      <a:sym typeface="Trebuchet MS"/>
                    </a:defRPr>
                  </a:pPr>
                </a:p>
              </p:txBody>
            </p:sp>
            <p:sp>
              <p:nvSpPr>
                <p:cNvPr id="333" name="Line"/>
                <p:cNvSpPr/>
                <p:nvPr/>
              </p:nvSpPr>
              <p:spPr>
                <a:xfrm flipV="1">
                  <a:off x="41986" y="34804"/>
                  <a:ext cx="360902" cy="360902"/>
                </a:xfrm>
                <a:prstGeom prst="line">
                  <a:avLst/>
                </a:prstGeom>
                <a:noFill/>
                <a:ln w="25400" cap="flat">
                  <a:solidFill>
                    <a:srgbClr val="3457FF"/>
                  </a:solidFill>
                  <a:prstDash val="solid"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algn="l" defTabSz="914400">
                    <a:defRPr b="0" sz="3200">
                      <a:solidFill>
                        <a:srgbClr val="5F5F5F"/>
                      </a:solidFill>
                      <a:latin typeface="Trebuchet MS"/>
                      <a:ea typeface="Trebuchet MS"/>
                      <a:cs typeface="Trebuchet MS"/>
                      <a:sym typeface="Trebuchet MS"/>
                    </a:defRPr>
                  </a:pPr>
                </a:p>
              </p:txBody>
            </p:sp>
            <p:sp>
              <p:nvSpPr>
                <p:cNvPr id="334" name="Line"/>
                <p:cNvSpPr/>
                <p:nvPr/>
              </p:nvSpPr>
              <p:spPr>
                <a:xfrm>
                  <a:off x="434222" y="34804"/>
                  <a:ext cx="360901" cy="360902"/>
                </a:xfrm>
                <a:prstGeom prst="line">
                  <a:avLst/>
                </a:prstGeom>
                <a:noFill/>
                <a:ln w="25400" cap="flat">
                  <a:solidFill>
                    <a:srgbClr val="3457FF"/>
                  </a:solidFill>
                  <a:prstDash val="solid"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algn="l" defTabSz="914400">
                    <a:defRPr b="0" sz="3200">
                      <a:solidFill>
                        <a:srgbClr val="5F5F5F"/>
                      </a:solidFill>
                      <a:latin typeface="Trebuchet MS"/>
                      <a:ea typeface="Trebuchet MS"/>
                      <a:cs typeface="Trebuchet MS"/>
                      <a:sym typeface="Trebuchet MS"/>
                    </a:defRPr>
                  </a:pPr>
                </a:p>
              </p:txBody>
            </p:sp>
            <p:sp>
              <p:nvSpPr>
                <p:cNvPr id="335" name="Square"/>
                <p:cNvSpPr/>
                <p:nvPr/>
              </p:nvSpPr>
              <p:spPr>
                <a:xfrm>
                  <a:off x="377033" y="0"/>
                  <a:ext cx="83043" cy="83043"/>
                </a:xfrm>
                <a:prstGeom prst="rect">
                  <a:avLst/>
                </a:prstGeom>
                <a:solidFill>
                  <a:srgbClr val="3457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algn="l" defTabSz="914400">
                    <a:defRPr b="0" sz="3200">
                      <a:solidFill>
                        <a:srgbClr val="5F5F5F"/>
                      </a:solidFill>
                      <a:latin typeface="Trebuchet MS"/>
                      <a:ea typeface="Trebuchet MS"/>
                      <a:cs typeface="Trebuchet MS"/>
                      <a:sym typeface="Trebuchet MS"/>
                    </a:defRPr>
                  </a:pPr>
                </a:p>
              </p:txBody>
            </p:sp>
          </p:grpSp>
          <p:grpSp>
            <p:nvGrpSpPr>
              <p:cNvPr id="340" name="Group"/>
              <p:cNvGrpSpPr/>
              <p:nvPr/>
            </p:nvGrpSpPr>
            <p:grpSpPr>
              <a:xfrm>
                <a:off x="1004876" y="254000"/>
                <a:ext cx="579449" cy="127000"/>
                <a:chOff x="0" y="0"/>
                <a:chExt cx="579448" cy="127000"/>
              </a:xfrm>
            </p:grpSpPr>
            <p:sp>
              <p:nvSpPr>
                <p:cNvPr id="337" name="Circle"/>
                <p:cNvSpPr/>
                <p:nvPr/>
              </p:nvSpPr>
              <p:spPr>
                <a:xfrm>
                  <a:off x="0" y="0"/>
                  <a:ext cx="127000" cy="127000"/>
                </a:xfrm>
                <a:prstGeom prst="ellipse">
                  <a:avLst/>
                </a:pr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 sz="2200"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</a:p>
              </p:txBody>
            </p:sp>
            <p:sp>
              <p:nvSpPr>
                <p:cNvPr id="338" name="Circle"/>
                <p:cNvSpPr/>
                <p:nvPr/>
              </p:nvSpPr>
              <p:spPr>
                <a:xfrm>
                  <a:off x="226224" y="0"/>
                  <a:ext cx="127001" cy="127000"/>
                </a:xfrm>
                <a:prstGeom prst="ellipse">
                  <a:avLst/>
                </a:pr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 sz="2200"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</a:p>
              </p:txBody>
            </p:sp>
            <p:sp>
              <p:nvSpPr>
                <p:cNvPr id="339" name="Circle"/>
                <p:cNvSpPr/>
                <p:nvPr/>
              </p:nvSpPr>
              <p:spPr>
                <a:xfrm>
                  <a:off x="452448" y="0"/>
                  <a:ext cx="127001" cy="127000"/>
                </a:xfrm>
                <a:prstGeom prst="ellipse">
                  <a:avLst/>
                </a:pr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 sz="2200"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</a:p>
              </p:txBody>
            </p:sp>
          </p:grpSp>
        </p:grpSp>
        <p:grpSp>
          <p:nvGrpSpPr>
            <p:cNvPr id="345" name="Group"/>
            <p:cNvGrpSpPr/>
            <p:nvPr/>
          </p:nvGrpSpPr>
          <p:grpSpPr>
            <a:xfrm>
              <a:off x="4510076" y="6574848"/>
              <a:ext cx="579449" cy="127001"/>
              <a:chOff x="0" y="0"/>
              <a:chExt cx="579448" cy="127000"/>
            </a:xfrm>
          </p:grpSpPr>
          <p:sp>
            <p:nvSpPr>
              <p:cNvPr id="342" name="Circle"/>
              <p:cNvSpPr/>
              <p:nvPr/>
            </p:nvSpPr>
            <p:spPr>
              <a:xfrm>
                <a:off x="0" y="0"/>
                <a:ext cx="127000" cy="127000"/>
              </a:xfrm>
              <a:prstGeom prst="ellipse">
                <a:avLst/>
              </a:pr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0" sz="2200">
                    <a:latin typeface="+mn-lt"/>
                    <a:ea typeface="+mn-ea"/>
                    <a:cs typeface="+mn-cs"/>
                    <a:sym typeface="Helvetica Neue Medium"/>
                  </a:defRPr>
                </a:pPr>
              </a:p>
            </p:txBody>
          </p:sp>
          <p:sp>
            <p:nvSpPr>
              <p:cNvPr id="343" name="Circle"/>
              <p:cNvSpPr/>
              <p:nvPr/>
            </p:nvSpPr>
            <p:spPr>
              <a:xfrm>
                <a:off x="226224" y="0"/>
                <a:ext cx="127001" cy="127000"/>
              </a:xfrm>
              <a:prstGeom prst="ellipse">
                <a:avLst/>
              </a:pr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0" sz="2200">
                    <a:latin typeface="+mn-lt"/>
                    <a:ea typeface="+mn-ea"/>
                    <a:cs typeface="+mn-cs"/>
                    <a:sym typeface="Helvetica Neue Medium"/>
                  </a:defRPr>
                </a:pPr>
              </a:p>
            </p:txBody>
          </p:sp>
          <p:sp>
            <p:nvSpPr>
              <p:cNvPr id="344" name="Circle"/>
              <p:cNvSpPr/>
              <p:nvPr/>
            </p:nvSpPr>
            <p:spPr>
              <a:xfrm>
                <a:off x="452448" y="0"/>
                <a:ext cx="127001" cy="127000"/>
              </a:xfrm>
              <a:prstGeom prst="ellipse">
                <a:avLst/>
              </a:pr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0" sz="2200">
                    <a:latin typeface="+mn-lt"/>
                    <a:ea typeface="+mn-ea"/>
                    <a:cs typeface="+mn-cs"/>
                    <a:sym typeface="Helvetica Neue Medium"/>
                  </a:defRPr>
                </a:pPr>
              </a:p>
            </p:txBody>
          </p:sp>
        </p:grpSp>
        <p:grpSp>
          <p:nvGrpSpPr>
            <p:cNvPr id="364" name="Group"/>
            <p:cNvGrpSpPr/>
            <p:nvPr/>
          </p:nvGrpSpPr>
          <p:grpSpPr>
            <a:xfrm>
              <a:off x="9767875" y="6320848"/>
              <a:ext cx="3336927" cy="635001"/>
              <a:chOff x="0" y="0"/>
              <a:chExt cx="3336925" cy="634999"/>
            </a:xfrm>
          </p:grpSpPr>
          <p:grpSp>
            <p:nvGrpSpPr>
              <p:cNvPr id="350" name="Group"/>
              <p:cNvGrpSpPr/>
              <p:nvPr/>
            </p:nvGrpSpPr>
            <p:grpSpPr>
              <a:xfrm>
                <a:off x="2500323" y="0"/>
                <a:ext cx="836603" cy="635000"/>
                <a:chOff x="0" y="0"/>
                <a:chExt cx="836601" cy="634999"/>
              </a:xfrm>
            </p:grpSpPr>
            <p:sp>
              <p:nvSpPr>
                <p:cNvPr id="346" name="Line"/>
                <p:cNvSpPr/>
                <p:nvPr/>
              </p:nvSpPr>
              <p:spPr>
                <a:xfrm>
                  <a:off x="0" y="311057"/>
                  <a:ext cx="836602" cy="3239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136" fill="norm" stroke="1" extrusionOk="0">
                      <a:moveTo>
                        <a:pt x="0" y="1583"/>
                      </a:moveTo>
                      <a:cubicBezTo>
                        <a:pt x="2574" y="14296"/>
                        <a:pt x="6711" y="21600"/>
                        <a:pt x="11060" y="21113"/>
                      </a:cubicBezTo>
                      <a:cubicBezTo>
                        <a:pt x="15307" y="20637"/>
                        <a:pt x="19230" y="12778"/>
                        <a:pt x="21600" y="0"/>
                      </a:cubicBezTo>
                    </a:path>
                  </a:pathLst>
                </a:custGeom>
                <a:noFill/>
                <a:ln w="114300" cap="flat">
                  <a:solidFill>
                    <a:srgbClr val="3457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algn="l" defTabSz="914400">
                    <a:defRPr b="0" sz="3200">
                      <a:solidFill>
                        <a:srgbClr val="5F5F5F"/>
                      </a:solidFill>
                      <a:latin typeface="Trebuchet MS"/>
                      <a:ea typeface="Trebuchet MS"/>
                      <a:cs typeface="Trebuchet MS"/>
                      <a:sym typeface="Trebuchet MS"/>
                    </a:defRPr>
                  </a:pPr>
                </a:p>
              </p:txBody>
            </p:sp>
            <p:sp>
              <p:nvSpPr>
                <p:cNvPr id="347" name="Line"/>
                <p:cNvSpPr/>
                <p:nvPr/>
              </p:nvSpPr>
              <p:spPr>
                <a:xfrm flipV="1">
                  <a:off x="41986" y="34804"/>
                  <a:ext cx="360902" cy="360902"/>
                </a:xfrm>
                <a:prstGeom prst="line">
                  <a:avLst/>
                </a:prstGeom>
                <a:noFill/>
                <a:ln w="25400" cap="flat">
                  <a:solidFill>
                    <a:srgbClr val="3457FF"/>
                  </a:solidFill>
                  <a:prstDash val="solid"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algn="l" defTabSz="914400">
                    <a:defRPr b="0" sz="3200">
                      <a:solidFill>
                        <a:srgbClr val="5F5F5F"/>
                      </a:solidFill>
                      <a:latin typeface="Trebuchet MS"/>
                      <a:ea typeface="Trebuchet MS"/>
                      <a:cs typeface="Trebuchet MS"/>
                      <a:sym typeface="Trebuchet MS"/>
                    </a:defRPr>
                  </a:pPr>
                </a:p>
              </p:txBody>
            </p:sp>
            <p:sp>
              <p:nvSpPr>
                <p:cNvPr id="348" name="Line"/>
                <p:cNvSpPr/>
                <p:nvPr/>
              </p:nvSpPr>
              <p:spPr>
                <a:xfrm>
                  <a:off x="434222" y="34804"/>
                  <a:ext cx="360901" cy="360902"/>
                </a:xfrm>
                <a:prstGeom prst="line">
                  <a:avLst/>
                </a:prstGeom>
                <a:noFill/>
                <a:ln w="25400" cap="flat">
                  <a:solidFill>
                    <a:srgbClr val="3457FF"/>
                  </a:solidFill>
                  <a:prstDash val="solid"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algn="l" defTabSz="914400">
                    <a:defRPr b="0" sz="3200">
                      <a:solidFill>
                        <a:srgbClr val="5F5F5F"/>
                      </a:solidFill>
                      <a:latin typeface="Trebuchet MS"/>
                      <a:ea typeface="Trebuchet MS"/>
                      <a:cs typeface="Trebuchet MS"/>
                      <a:sym typeface="Trebuchet MS"/>
                    </a:defRPr>
                  </a:pPr>
                </a:p>
              </p:txBody>
            </p:sp>
            <p:sp>
              <p:nvSpPr>
                <p:cNvPr id="349" name="Square"/>
                <p:cNvSpPr/>
                <p:nvPr/>
              </p:nvSpPr>
              <p:spPr>
                <a:xfrm>
                  <a:off x="377033" y="0"/>
                  <a:ext cx="83043" cy="83043"/>
                </a:xfrm>
                <a:prstGeom prst="rect">
                  <a:avLst/>
                </a:prstGeom>
                <a:solidFill>
                  <a:srgbClr val="3457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algn="l" defTabSz="914400">
                    <a:defRPr b="0" sz="3200">
                      <a:solidFill>
                        <a:srgbClr val="5F5F5F"/>
                      </a:solidFill>
                      <a:latin typeface="Trebuchet MS"/>
                      <a:ea typeface="Trebuchet MS"/>
                      <a:cs typeface="Trebuchet MS"/>
                      <a:sym typeface="Trebuchet MS"/>
                    </a:defRPr>
                  </a:pPr>
                </a:p>
              </p:txBody>
            </p:sp>
          </p:grpSp>
          <p:grpSp>
            <p:nvGrpSpPr>
              <p:cNvPr id="355" name="Group"/>
              <p:cNvGrpSpPr/>
              <p:nvPr/>
            </p:nvGrpSpPr>
            <p:grpSpPr>
              <a:xfrm>
                <a:off x="747723" y="0"/>
                <a:ext cx="836603" cy="635000"/>
                <a:chOff x="0" y="0"/>
                <a:chExt cx="836601" cy="634999"/>
              </a:xfrm>
            </p:grpSpPr>
            <p:sp>
              <p:nvSpPr>
                <p:cNvPr id="351" name="Line"/>
                <p:cNvSpPr/>
                <p:nvPr/>
              </p:nvSpPr>
              <p:spPr>
                <a:xfrm>
                  <a:off x="0" y="311057"/>
                  <a:ext cx="836602" cy="3239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136" fill="norm" stroke="1" extrusionOk="0">
                      <a:moveTo>
                        <a:pt x="0" y="1583"/>
                      </a:moveTo>
                      <a:cubicBezTo>
                        <a:pt x="2574" y="14296"/>
                        <a:pt x="6711" y="21600"/>
                        <a:pt x="11060" y="21113"/>
                      </a:cubicBezTo>
                      <a:cubicBezTo>
                        <a:pt x="15307" y="20637"/>
                        <a:pt x="19230" y="12778"/>
                        <a:pt x="21600" y="0"/>
                      </a:cubicBezTo>
                    </a:path>
                  </a:pathLst>
                </a:custGeom>
                <a:noFill/>
                <a:ln w="114300" cap="flat">
                  <a:solidFill>
                    <a:srgbClr val="3457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algn="l" defTabSz="914400">
                    <a:defRPr b="0" sz="3200">
                      <a:solidFill>
                        <a:srgbClr val="5F5F5F"/>
                      </a:solidFill>
                      <a:latin typeface="Trebuchet MS"/>
                      <a:ea typeface="Trebuchet MS"/>
                      <a:cs typeface="Trebuchet MS"/>
                      <a:sym typeface="Trebuchet MS"/>
                    </a:defRPr>
                  </a:pPr>
                </a:p>
              </p:txBody>
            </p:sp>
            <p:sp>
              <p:nvSpPr>
                <p:cNvPr id="352" name="Line"/>
                <p:cNvSpPr/>
                <p:nvPr/>
              </p:nvSpPr>
              <p:spPr>
                <a:xfrm flipV="1">
                  <a:off x="41986" y="34804"/>
                  <a:ext cx="360902" cy="360902"/>
                </a:xfrm>
                <a:prstGeom prst="line">
                  <a:avLst/>
                </a:prstGeom>
                <a:noFill/>
                <a:ln w="25400" cap="flat">
                  <a:solidFill>
                    <a:srgbClr val="3457FF"/>
                  </a:solidFill>
                  <a:prstDash val="solid"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algn="l" defTabSz="914400">
                    <a:defRPr b="0" sz="3200">
                      <a:solidFill>
                        <a:srgbClr val="5F5F5F"/>
                      </a:solidFill>
                      <a:latin typeface="Trebuchet MS"/>
                      <a:ea typeface="Trebuchet MS"/>
                      <a:cs typeface="Trebuchet MS"/>
                      <a:sym typeface="Trebuchet MS"/>
                    </a:defRPr>
                  </a:pPr>
                </a:p>
              </p:txBody>
            </p:sp>
            <p:sp>
              <p:nvSpPr>
                <p:cNvPr id="353" name="Line"/>
                <p:cNvSpPr/>
                <p:nvPr/>
              </p:nvSpPr>
              <p:spPr>
                <a:xfrm>
                  <a:off x="434222" y="34804"/>
                  <a:ext cx="360901" cy="360902"/>
                </a:xfrm>
                <a:prstGeom prst="line">
                  <a:avLst/>
                </a:prstGeom>
                <a:noFill/>
                <a:ln w="25400" cap="flat">
                  <a:solidFill>
                    <a:srgbClr val="3457FF"/>
                  </a:solidFill>
                  <a:prstDash val="solid"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algn="l" defTabSz="914400">
                    <a:defRPr b="0" sz="3200">
                      <a:solidFill>
                        <a:srgbClr val="5F5F5F"/>
                      </a:solidFill>
                      <a:latin typeface="Trebuchet MS"/>
                      <a:ea typeface="Trebuchet MS"/>
                      <a:cs typeface="Trebuchet MS"/>
                      <a:sym typeface="Trebuchet MS"/>
                    </a:defRPr>
                  </a:pPr>
                </a:p>
              </p:txBody>
            </p:sp>
            <p:sp>
              <p:nvSpPr>
                <p:cNvPr id="354" name="Square"/>
                <p:cNvSpPr/>
                <p:nvPr/>
              </p:nvSpPr>
              <p:spPr>
                <a:xfrm>
                  <a:off x="377033" y="0"/>
                  <a:ext cx="83043" cy="83043"/>
                </a:xfrm>
                <a:prstGeom prst="rect">
                  <a:avLst/>
                </a:prstGeom>
                <a:solidFill>
                  <a:srgbClr val="3457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algn="l" defTabSz="914400">
                    <a:defRPr b="0" sz="3200">
                      <a:solidFill>
                        <a:srgbClr val="5F5F5F"/>
                      </a:solidFill>
                      <a:latin typeface="Trebuchet MS"/>
                      <a:ea typeface="Trebuchet MS"/>
                      <a:cs typeface="Trebuchet MS"/>
                      <a:sym typeface="Trebuchet MS"/>
                    </a:defRPr>
                  </a:pPr>
                </a:p>
              </p:txBody>
            </p:sp>
          </p:grpSp>
          <p:grpSp>
            <p:nvGrpSpPr>
              <p:cNvPr id="359" name="Group"/>
              <p:cNvGrpSpPr/>
              <p:nvPr/>
            </p:nvGrpSpPr>
            <p:grpSpPr>
              <a:xfrm>
                <a:off x="0" y="254000"/>
                <a:ext cx="579449" cy="127000"/>
                <a:chOff x="0" y="0"/>
                <a:chExt cx="579448" cy="127000"/>
              </a:xfrm>
            </p:grpSpPr>
            <p:sp>
              <p:nvSpPr>
                <p:cNvPr id="356" name="Circle"/>
                <p:cNvSpPr/>
                <p:nvPr/>
              </p:nvSpPr>
              <p:spPr>
                <a:xfrm>
                  <a:off x="0" y="0"/>
                  <a:ext cx="127000" cy="127000"/>
                </a:xfrm>
                <a:prstGeom prst="ellipse">
                  <a:avLst/>
                </a:pr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 sz="2200"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</a:p>
              </p:txBody>
            </p:sp>
            <p:sp>
              <p:nvSpPr>
                <p:cNvPr id="357" name="Circle"/>
                <p:cNvSpPr/>
                <p:nvPr/>
              </p:nvSpPr>
              <p:spPr>
                <a:xfrm>
                  <a:off x="226224" y="0"/>
                  <a:ext cx="127001" cy="127000"/>
                </a:xfrm>
                <a:prstGeom prst="ellipse">
                  <a:avLst/>
                </a:pr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 sz="2200"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</a:p>
              </p:txBody>
            </p:sp>
            <p:sp>
              <p:nvSpPr>
                <p:cNvPr id="358" name="Circle"/>
                <p:cNvSpPr/>
                <p:nvPr/>
              </p:nvSpPr>
              <p:spPr>
                <a:xfrm>
                  <a:off x="452448" y="0"/>
                  <a:ext cx="127001" cy="127000"/>
                </a:xfrm>
                <a:prstGeom prst="ellipse">
                  <a:avLst/>
                </a:pr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 sz="2200"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</a:p>
              </p:txBody>
            </p:sp>
          </p:grpSp>
          <p:grpSp>
            <p:nvGrpSpPr>
              <p:cNvPr id="363" name="Group"/>
              <p:cNvGrpSpPr/>
              <p:nvPr/>
            </p:nvGrpSpPr>
            <p:grpSpPr>
              <a:xfrm>
                <a:off x="1752600" y="254000"/>
                <a:ext cx="579449" cy="127000"/>
                <a:chOff x="0" y="0"/>
                <a:chExt cx="579448" cy="127000"/>
              </a:xfrm>
            </p:grpSpPr>
            <p:sp>
              <p:nvSpPr>
                <p:cNvPr id="360" name="Circle"/>
                <p:cNvSpPr/>
                <p:nvPr/>
              </p:nvSpPr>
              <p:spPr>
                <a:xfrm>
                  <a:off x="0" y="0"/>
                  <a:ext cx="127000" cy="127000"/>
                </a:xfrm>
                <a:prstGeom prst="ellipse">
                  <a:avLst/>
                </a:pr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 sz="2200"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</a:p>
              </p:txBody>
            </p:sp>
            <p:sp>
              <p:nvSpPr>
                <p:cNvPr id="361" name="Circle"/>
                <p:cNvSpPr/>
                <p:nvPr/>
              </p:nvSpPr>
              <p:spPr>
                <a:xfrm>
                  <a:off x="226224" y="0"/>
                  <a:ext cx="127001" cy="127000"/>
                </a:xfrm>
                <a:prstGeom prst="ellipse">
                  <a:avLst/>
                </a:pr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 sz="2200"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</a:p>
              </p:txBody>
            </p:sp>
            <p:sp>
              <p:nvSpPr>
                <p:cNvPr id="362" name="Circle"/>
                <p:cNvSpPr/>
                <p:nvPr/>
              </p:nvSpPr>
              <p:spPr>
                <a:xfrm>
                  <a:off x="452448" y="0"/>
                  <a:ext cx="127001" cy="127000"/>
                </a:xfrm>
                <a:prstGeom prst="ellipse">
                  <a:avLst/>
                </a:pr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 sz="2200"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</a:p>
              </p:txBody>
            </p:sp>
          </p:grpSp>
        </p:grpSp>
        <p:grpSp>
          <p:nvGrpSpPr>
            <p:cNvPr id="383" name="Group"/>
            <p:cNvGrpSpPr/>
            <p:nvPr/>
          </p:nvGrpSpPr>
          <p:grpSpPr>
            <a:xfrm>
              <a:off x="7010399" y="2088432"/>
              <a:ext cx="836603" cy="2723433"/>
              <a:chOff x="0" y="0"/>
              <a:chExt cx="836601" cy="2723432"/>
            </a:xfrm>
          </p:grpSpPr>
          <p:grpSp>
            <p:nvGrpSpPr>
              <p:cNvPr id="369" name="Group"/>
              <p:cNvGrpSpPr/>
              <p:nvPr/>
            </p:nvGrpSpPr>
            <p:grpSpPr>
              <a:xfrm>
                <a:off x="0" y="0"/>
                <a:ext cx="836602" cy="635000"/>
                <a:chOff x="0" y="0"/>
                <a:chExt cx="836601" cy="634999"/>
              </a:xfrm>
            </p:grpSpPr>
            <p:sp>
              <p:nvSpPr>
                <p:cNvPr id="365" name="Line"/>
                <p:cNvSpPr/>
                <p:nvPr/>
              </p:nvSpPr>
              <p:spPr>
                <a:xfrm>
                  <a:off x="0" y="311057"/>
                  <a:ext cx="836602" cy="3239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136" fill="norm" stroke="1" extrusionOk="0">
                      <a:moveTo>
                        <a:pt x="0" y="1583"/>
                      </a:moveTo>
                      <a:cubicBezTo>
                        <a:pt x="2574" y="14296"/>
                        <a:pt x="6711" y="21600"/>
                        <a:pt x="11060" y="21113"/>
                      </a:cubicBezTo>
                      <a:cubicBezTo>
                        <a:pt x="15307" y="20637"/>
                        <a:pt x="19230" y="12778"/>
                        <a:pt x="21600" y="0"/>
                      </a:cubicBezTo>
                    </a:path>
                  </a:pathLst>
                </a:custGeom>
                <a:noFill/>
                <a:ln w="114300" cap="flat">
                  <a:solidFill>
                    <a:srgbClr val="3457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algn="l" defTabSz="914400">
                    <a:defRPr b="0" sz="3200">
                      <a:solidFill>
                        <a:srgbClr val="5F5F5F"/>
                      </a:solidFill>
                      <a:latin typeface="Trebuchet MS"/>
                      <a:ea typeface="Trebuchet MS"/>
                      <a:cs typeface="Trebuchet MS"/>
                      <a:sym typeface="Trebuchet MS"/>
                    </a:defRPr>
                  </a:pPr>
                </a:p>
              </p:txBody>
            </p:sp>
            <p:sp>
              <p:nvSpPr>
                <p:cNvPr id="366" name="Line"/>
                <p:cNvSpPr/>
                <p:nvPr/>
              </p:nvSpPr>
              <p:spPr>
                <a:xfrm flipV="1">
                  <a:off x="41986" y="34804"/>
                  <a:ext cx="360902" cy="360902"/>
                </a:xfrm>
                <a:prstGeom prst="line">
                  <a:avLst/>
                </a:prstGeom>
                <a:noFill/>
                <a:ln w="25400" cap="flat">
                  <a:solidFill>
                    <a:srgbClr val="3457FF"/>
                  </a:solidFill>
                  <a:prstDash val="solid"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algn="l" defTabSz="914400">
                    <a:defRPr b="0" sz="3200">
                      <a:solidFill>
                        <a:srgbClr val="5F5F5F"/>
                      </a:solidFill>
                      <a:latin typeface="Trebuchet MS"/>
                      <a:ea typeface="Trebuchet MS"/>
                      <a:cs typeface="Trebuchet MS"/>
                      <a:sym typeface="Trebuchet MS"/>
                    </a:defRPr>
                  </a:pPr>
                </a:p>
              </p:txBody>
            </p:sp>
            <p:sp>
              <p:nvSpPr>
                <p:cNvPr id="367" name="Line"/>
                <p:cNvSpPr/>
                <p:nvPr/>
              </p:nvSpPr>
              <p:spPr>
                <a:xfrm>
                  <a:off x="434222" y="34804"/>
                  <a:ext cx="360901" cy="360902"/>
                </a:xfrm>
                <a:prstGeom prst="line">
                  <a:avLst/>
                </a:prstGeom>
                <a:noFill/>
                <a:ln w="25400" cap="flat">
                  <a:solidFill>
                    <a:srgbClr val="3457FF"/>
                  </a:solidFill>
                  <a:prstDash val="solid"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algn="l" defTabSz="914400">
                    <a:defRPr b="0" sz="3200">
                      <a:solidFill>
                        <a:srgbClr val="5F5F5F"/>
                      </a:solidFill>
                      <a:latin typeface="Trebuchet MS"/>
                      <a:ea typeface="Trebuchet MS"/>
                      <a:cs typeface="Trebuchet MS"/>
                      <a:sym typeface="Trebuchet MS"/>
                    </a:defRPr>
                  </a:pPr>
                </a:p>
              </p:txBody>
            </p:sp>
            <p:sp>
              <p:nvSpPr>
                <p:cNvPr id="368" name="Square"/>
                <p:cNvSpPr/>
                <p:nvPr/>
              </p:nvSpPr>
              <p:spPr>
                <a:xfrm>
                  <a:off x="377033" y="0"/>
                  <a:ext cx="83043" cy="83043"/>
                </a:xfrm>
                <a:prstGeom prst="rect">
                  <a:avLst/>
                </a:prstGeom>
                <a:solidFill>
                  <a:srgbClr val="3457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algn="l" defTabSz="914400">
                    <a:defRPr b="0" sz="3200">
                      <a:solidFill>
                        <a:srgbClr val="5F5F5F"/>
                      </a:solidFill>
                      <a:latin typeface="Trebuchet MS"/>
                      <a:ea typeface="Trebuchet MS"/>
                      <a:cs typeface="Trebuchet MS"/>
                      <a:sym typeface="Trebuchet MS"/>
                    </a:defRPr>
                  </a:pPr>
                </a:p>
              </p:txBody>
            </p:sp>
          </p:grpSp>
          <p:grpSp>
            <p:nvGrpSpPr>
              <p:cNvPr id="374" name="Group"/>
              <p:cNvGrpSpPr/>
              <p:nvPr/>
            </p:nvGrpSpPr>
            <p:grpSpPr>
              <a:xfrm>
                <a:off x="0" y="1410805"/>
                <a:ext cx="836602" cy="635001"/>
                <a:chOff x="0" y="0"/>
                <a:chExt cx="836601" cy="634999"/>
              </a:xfrm>
            </p:grpSpPr>
            <p:sp>
              <p:nvSpPr>
                <p:cNvPr id="370" name="Line"/>
                <p:cNvSpPr/>
                <p:nvPr/>
              </p:nvSpPr>
              <p:spPr>
                <a:xfrm>
                  <a:off x="0" y="311057"/>
                  <a:ext cx="836602" cy="3239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136" fill="norm" stroke="1" extrusionOk="0">
                      <a:moveTo>
                        <a:pt x="0" y="1583"/>
                      </a:moveTo>
                      <a:cubicBezTo>
                        <a:pt x="2574" y="14296"/>
                        <a:pt x="6711" y="21600"/>
                        <a:pt x="11060" y="21113"/>
                      </a:cubicBezTo>
                      <a:cubicBezTo>
                        <a:pt x="15307" y="20637"/>
                        <a:pt x="19230" y="12778"/>
                        <a:pt x="21600" y="0"/>
                      </a:cubicBezTo>
                    </a:path>
                  </a:pathLst>
                </a:custGeom>
                <a:noFill/>
                <a:ln w="114300" cap="flat">
                  <a:solidFill>
                    <a:srgbClr val="3457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algn="l" defTabSz="914400">
                    <a:defRPr b="0" sz="3200">
                      <a:solidFill>
                        <a:srgbClr val="5F5F5F"/>
                      </a:solidFill>
                      <a:latin typeface="Trebuchet MS"/>
                      <a:ea typeface="Trebuchet MS"/>
                      <a:cs typeface="Trebuchet MS"/>
                      <a:sym typeface="Trebuchet MS"/>
                    </a:defRPr>
                  </a:pPr>
                </a:p>
              </p:txBody>
            </p:sp>
            <p:sp>
              <p:nvSpPr>
                <p:cNvPr id="371" name="Line"/>
                <p:cNvSpPr/>
                <p:nvPr/>
              </p:nvSpPr>
              <p:spPr>
                <a:xfrm flipV="1">
                  <a:off x="41986" y="34804"/>
                  <a:ext cx="360902" cy="360902"/>
                </a:xfrm>
                <a:prstGeom prst="line">
                  <a:avLst/>
                </a:prstGeom>
                <a:noFill/>
                <a:ln w="25400" cap="flat">
                  <a:solidFill>
                    <a:srgbClr val="3457FF"/>
                  </a:solidFill>
                  <a:prstDash val="solid"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algn="l" defTabSz="914400">
                    <a:defRPr b="0" sz="3200">
                      <a:solidFill>
                        <a:srgbClr val="5F5F5F"/>
                      </a:solidFill>
                      <a:latin typeface="Trebuchet MS"/>
                      <a:ea typeface="Trebuchet MS"/>
                      <a:cs typeface="Trebuchet MS"/>
                      <a:sym typeface="Trebuchet MS"/>
                    </a:defRPr>
                  </a:pPr>
                </a:p>
              </p:txBody>
            </p:sp>
            <p:sp>
              <p:nvSpPr>
                <p:cNvPr id="372" name="Line"/>
                <p:cNvSpPr/>
                <p:nvPr/>
              </p:nvSpPr>
              <p:spPr>
                <a:xfrm>
                  <a:off x="434222" y="34804"/>
                  <a:ext cx="360901" cy="360902"/>
                </a:xfrm>
                <a:prstGeom prst="line">
                  <a:avLst/>
                </a:prstGeom>
                <a:noFill/>
                <a:ln w="25400" cap="flat">
                  <a:solidFill>
                    <a:srgbClr val="3457FF"/>
                  </a:solidFill>
                  <a:prstDash val="solid"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algn="l" defTabSz="914400">
                    <a:defRPr b="0" sz="3200">
                      <a:solidFill>
                        <a:srgbClr val="5F5F5F"/>
                      </a:solidFill>
                      <a:latin typeface="Trebuchet MS"/>
                      <a:ea typeface="Trebuchet MS"/>
                      <a:cs typeface="Trebuchet MS"/>
                      <a:sym typeface="Trebuchet MS"/>
                    </a:defRPr>
                  </a:pPr>
                </a:p>
              </p:txBody>
            </p:sp>
            <p:sp>
              <p:nvSpPr>
                <p:cNvPr id="373" name="Square"/>
                <p:cNvSpPr/>
                <p:nvPr/>
              </p:nvSpPr>
              <p:spPr>
                <a:xfrm>
                  <a:off x="377033" y="0"/>
                  <a:ext cx="83043" cy="83043"/>
                </a:xfrm>
                <a:prstGeom prst="rect">
                  <a:avLst/>
                </a:prstGeom>
                <a:solidFill>
                  <a:srgbClr val="3457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algn="l" defTabSz="914400">
                    <a:defRPr b="0" sz="3200">
                      <a:solidFill>
                        <a:srgbClr val="5F5F5F"/>
                      </a:solidFill>
                      <a:latin typeface="Trebuchet MS"/>
                      <a:ea typeface="Trebuchet MS"/>
                      <a:cs typeface="Trebuchet MS"/>
                      <a:sym typeface="Trebuchet MS"/>
                    </a:defRPr>
                  </a:pPr>
                </a:p>
              </p:txBody>
            </p:sp>
          </p:grpSp>
          <p:grpSp>
            <p:nvGrpSpPr>
              <p:cNvPr id="378" name="Group"/>
              <p:cNvGrpSpPr/>
              <p:nvPr/>
            </p:nvGrpSpPr>
            <p:grpSpPr>
              <a:xfrm rot="16200000">
                <a:off x="128576" y="959402"/>
                <a:ext cx="579449" cy="127001"/>
                <a:chOff x="0" y="0"/>
                <a:chExt cx="579448" cy="127000"/>
              </a:xfrm>
            </p:grpSpPr>
            <p:sp>
              <p:nvSpPr>
                <p:cNvPr id="375" name="Circle"/>
                <p:cNvSpPr/>
                <p:nvPr/>
              </p:nvSpPr>
              <p:spPr>
                <a:xfrm>
                  <a:off x="0" y="0"/>
                  <a:ext cx="127000" cy="127000"/>
                </a:xfrm>
                <a:prstGeom prst="ellipse">
                  <a:avLst/>
                </a:pr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 sz="2200"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</a:p>
              </p:txBody>
            </p:sp>
            <p:sp>
              <p:nvSpPr>
                <p:cNvPr id="376" name="Circle"/>
                <p:cNvSpPr/>
                <p:nvPr/>
              </p:nvSpPr>
              <p:spPr>
                <a:xfrm>
                  <a:off x="226224" y="0"/>
                  <a:ext cx="127001" cy="127000"/>
                </a:xfrm>
                <a:prstGeom prst="ellipse">
                  <a:avLst/>
                </a:pr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 sz="2200"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</a:p>
              </p:txBody>
            </p:sp>
            <p:sp>
              <p:nvSpPr>
                <p:cNvPr id="377" name="Circle"/>
                <p:cNvSpPr/>
                <p:nvPr/>
              </p:nvSpPr>
              <p:spPr>
                <a:xfrm>
                  <a:off x="452448" y="0"/>
                  <a:ext cx="127001" cy="127000"/>
                </a:xfrm>
                <a:prstGeom prst="ellipse">
                  <a:avLst/>
                </a:pr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 sz="2200"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</a:p>
              </p:txBody>
            </p:sp>
          </p:grpSp>
          <p:grpSp>
            <p:nvGrpSpPr>
              <p:cNvPr id="382" name="Group"/>
              <p:cNvGrpSpPr/>
              <p:nvPr/>
            </p:nvGrpSpPr>
            <p:grpSpPr>
              <a:xfrm>
                <a:off x="354800" y="2143983"/>
                <a:ext cx="127001" cy="579450"/>
                <a:chOff x="0" y="0"/>
                <a:chExt cx="127000" cy="579448"/>
              </a:xfrm>
            </p:grpSpPr>
            <p:sp>
              <p:nvSpPr>
                <p:cNvPr id="379" name="Circle"/>
                <p:cNvSpPr/>
                <p:nvPr/>
              </p:nvSpPr>
              <p:spPr>
                <a:xfrm rot="16200000">
                  <a:off x="0" y="452448"/>
                  <a:ext cx="127000" cy="127001"/>
                </a:xfrm>
                <a:prstGeom prst="ellipse">
                  <a:avLst/>
                </a:pr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 sz="2200"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</a:p>
              </p:txBody>
            </p:sp>
            <p:sp>
              <p:nvSpPr>
                <p:cNvPr id="380" name="Circle"/>
                <p:cNvSpPr/>
                <p:nvPr/>
              </p:nvSpPr>
              <p:spPr>
                <a:xfrm rot="16200000">
                  <a:off x="0" y="226224"/>
                  <a:ext cx="127000" cy="127001"/>
                </a:xfrm>
                <a:prstGeom prst="ellipse">
                  <a:avLst/>
                </a:pr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 sz="2200"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</a:p>
              </p:txBody>
            </p:sp>
            <p:sp>
              <p:nvSpPr>
                <p:cNvPr id="381" name="Circle"/>
                <p:cNvSpPr/>
                <p:nvPr/>
              </p:nvSpPr>
              <p:spPr>
                <a:xfrm rot="16200000">
                  <a:off x="0" y="0"/>
                  <a:ext cx="127000" cy="127000"/>
                </a:xfrm>
                <a:prstGeom prst="ellipse">
                  <a:avLst/>
                </a:pr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 sz="2200"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</a:p>
              </p:txBody>
            </p:sp>
          </p:grpSp>
        </p:grpSp>
        <p:grpSp>
          <p:nvGrpSpPr>
            <p:cNvPr id="402" name="Group"/>
            <p:cNvGrpSpPr/>
            <p:nvPr/>
          </p:nvGrpSpPr>
          <p:grpSpPr>
            <a:xfrm>
              <a:off x="7010399" y="8464832"/>
              <a:ext cx="836603" cy="2723433"/>
              <a:chOff x="0" y="0"/>
              <a:chExt cx="836601" cy="2723432"/>
            </a:xfrm>
          </p:grpSpPr>
          <p:grpSp>
            <p:nvGrpSpPr>
              <p:cNvPr id="388" name="Group"/>
              <p:cNvGrpSpPr/>
              <p:nvPr/>
            </p:nvGrpSpPr>
            <p:grpSpPr>
              <a:xfrm>
                <a:off x="0" y="2088432"/>
                <a:ext cx="836602" cy="635001"/>
                <a:chOff x="0" y="0"/>
                <a:chExt cx="836601" cy="634999"/>
              </a:xfrm>
            </p:grpSpPr>
            <p:sp>
              <p:nvSpPr>
                <p:cNvPr id="384" name="Line"/>
                <p:cNvSpPr/>
                <p:nvPr/>
              </p:nvSpPr>
              <p:spPr>
                <a:xfrm>
                  <a:off x="0" y="311057"/>
                  <a:ext cx="836602" cy="3239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136" fill="norm" stroke="1" extrusionOk="0">
                      <a:moveTo>
                        <a:pt x="0" y="1583"/>
                      </a:moveTo>
                      <a:cubicBezTo>
                        <a:pt x="2574" y="14296"/>
                        <a:pt x="6711" y="21600"/>
                        <a:pt x="11060" y="21113"/>
                      </a:cubicBezTo>
                      <a:cubicBezTo>
                        <a:pt x="15307" y="20637"/>
                        <a:pt x="19230" y="12778"/>
                        <a:pt x="21600" y="0"/>
                      </a:cubicBezTo>
                    </a:path>
                  </a:pathLst>
                </a:custGeom>
                <a:noFill/>
                <a:ln w="114300" cap="flat">
                  <a:solidFill>
                    <a:srgbClr val="3457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algn="l" defTabSz="914400">
                    <a:defRPr b="0" sz="3200">
                      <a:solidFill>
                        <a:srgbClr val="5F5F5F"/>
                      </a:solidFill>
                      <a:latin typeface="Trebuchet MS"/>
                      <a:ea typeface="Trebuchet MS"/>
                      <a:cs typeface="Trebuchet MS"/>
                      <a:sym typeface="Trebuchet MS"/>
                    </a:defRPr>
                  </a:pPr>
                </a:p>
              </p:txBody>
            </p:sp>
            <p:sp>
              <p:nvSpPr>
                <p:cNvPr id="385" name="Line"/>
                <p:cNvSpPr/>
                <p:nvPr/>
              </p:nvSpPr>
              <p:spPr>
                <a:xfrm flipV="1">
                  <a:off x="41986" y="34804"/>
                  <a:ext cx="360902" cy="360902"/>
                </a:xfrm>
                <a:prstGeom prst="line">
                  <a:avLst/>
                </a:prstGeom>
                <a:noFill/>
                <a:ln w="25400" cap="flat">
                  <a:solidFill>
                    <a:srgbClr val="3457FF"/>
                  </a:solidFill>
                  <a:prstDash val="solid"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algn="l" defTabSz="914400">
                    <a:defRPr b="0" sz="3200">
                      <a:solidFill>
                        <a:srgbClr val="5F5F5F"/>
                      </a:solidFill>
                      <a:latin typeface="Trebuchet MS"/>
                      <a:ea typeface="Trebuchet MS"/>
                      <a:cs typeface="Trebuchet MS"/>
                      <a:sym typeface="Trebuchet MS"/>
                    </a:defRPr>
                  </a:pPr>
                </a:p>
              </p:txBody>
            </p:sp>
            <p:sp>
              <p:nvSpPr>
                <p:cNvPr id="386" name="Line"/>
                <p:cNvSpPr/>
                <p:nvPr/>
              </p:nvSpPr>
              <p:spPr>
                <a:xfrm>
                  <a:off x="434222" y="34804"/>
                  <a:ext cx="360901" cy="360902"/>
                </a:xfrm>
                <a:prstGeom prst="line">
                  <a:avLst/>
                </a:prstGeom>
                <a:noFill/>
                <a:ln w="25400" cap="flat">
                  <a:solidFill>
                    <a:srgbClr val="3457FF"/>
                  </a:solidFill>
                  <a:prstDash val="solid"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algn="l" defTabSz="914400">
                    <a:defRPr b="0" sz="3200">
                      <a:solidFill>
                        <a:srgbClr val="5F5F5F"/>
                      </a:solidFill>
                      <a:latin typeface="Trebuchet MS"/>
                      <a:ea typeface="Trebuchet MS"/>
                      <a:cs typeface="Trebuchet MS"/>
                      <a:sym typeface="Trebuchet MS"/>
                    </a:defRPr>
                  </a:pPr>
                </a:p>
              </p:txBody>
            </p:sp>
            <p:sp>
              <p:nvSpPr>
                <p:cNvPr id="387" name="Square"/>
                <p:cNvSpPr/>
                <p:nvPr/>
              </p:nvSpPr>
              <p:spPr>
                <a:xfrm>
                  <a:off x="377033" y="0"/>
                  <a:ext cx="83043" cy="83043"/>
                </a:xfrm>
                <a:prstGeom prst="rect">
                  <a:avLst/>
                </a:prstGeom>
                <a:solidFill>
                  <a:srgbClr val="3457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algn="l" defTabSz="914400">
                    <a:defRPr b="0" sz="3200">
                      <a:solidFill>
                        <a:srgbClr val="5F5F5F"/>
                      </a:solidFill>
                      <a:latin typeface="Trebuchet MS"/>
                      <a:ea typeface="Trebuchet MS"/>
                      <a:cs typeface="Trebuchet MS"/>
                      <a:sym typeface="Trebuchet MS"/>
                    </a:defRPr>
                  </a:pPr>
                </a:p>
              </p:txBody>
            </p:sp>
          </p:grpSp>
          <p:grpSp>
            <p:nvGrpSpPr>
              <p:cNvPr id="393" name="Group"/>
              <p:cNvGrpSpPr/>
              <p:nvPr/>
            </p:nvGrpSpPr>
            <p:grpSpPr>
              <a:xfrm>
                <a:off x="0" y="677626"/>
                <a:ext cx="836602" cy="635001"/>
                <a:chOff x="0" y="0"/>
                <a:chExt cx="836601" cy="634999"/>
              </a:xfrm>
            </p:grpSpPr>
            <p:sp>
              <p:nvSpPr>
                <p:cNvPr id="389" name="Line"/>
                <p:cNvSpPr/>
                <p:nvPr/>
              </p:nvSpPr>
              <p:spPr>
                <a:xfrm>
                  <a:off x="0" y="311057"/>
                  <a:ext cx="836602" cy="3239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136" fill="norm" stroke="1" extrusionOk="0">
                      <a:moveTo>
                        <a:pt x="0" y="1583"/>
                      </a:moveTo>
                      <a:cubicBezTo>
                        <a:pt x="2574" y="14296"/>
                        <a:pt x="6711" y="21600"/>
                        <a:pt x="11060" y="21113"/>
                      </a:cubicBezTo>
                      <a:cubicBezTo>
                        <a:pt x="15307" y="20637"/>
                        <a:pt x="19230" y="12778"/>
                        <a:pt x="21600" y="0"/>
                      </a:cubicBezTo>
                    </a:path>
                  </a:pathLst>
                </a:custGeom>
                <a:noFill/>
                <a:ln w="114300" cap="flat">
                  <a:solidFill>
                    <a:srgbClr val="3457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algn="l" defTabSz="914400">
                    <a:defRPr b="0" sz="3200">
                      <a:solidFill>
                        <a:srgbClr val="5F5F5F"/>
                      </a:solidFill>
                      <a:latin typeface="Trebuchet MS"/>
                      <a:ea typeface="Trebuchet MS"/>
                      <a:cs typeface="Trebuchet MS"/>
                      <a:sym typeface="Trebuchet MS"/>
                    </a:defRPr>
                  </a:pPr>
                </a:p>
              </p:txBody>
            </p:sp>
            <p:sp>
              <p:nvSpPr>
                <p:cNvPr id="390" name="Line"/>
                <p:cNvSpPr/>
                <p:nvPr/>
              </p:nvSpPr>
              <p:spPr>
                <a:xfrm flipV="1">
                  <a:off x="41986" y="34804"/>
                  <a:ext cx="360902" cy="360902"/>
                </a:xfrm>
                <a:prstGeom prst="line">
                  <a:avLst/>
                </a:prstGeom>
                <a:noFill/>
                <a:ln w="25400" cap="flat">
                  <a:solidFill>
                    <a:srgbClr val="3457FF"/>
                  </a:solidFill>
                  <a:prstDash val="solid"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algn="l" defTabSz="914400">
                    <a:defRPr b="0" sz="3200">
                      <a:solidFill>
                        <a:srgbClr val="5F5F5F"/>
                      </a:solidFill>
                      <a:latin typeface="Trebuchet MS"/>
                      <a:ea typeface="Trebuchet MS"/>
                      <a:cs typeface="Trebuchet MS"/>
                      <a:sym typeface="Trebuchet MS"/>
                    </a:defRPr>
                  </a:pPr>
                </a:p>
              </p:txBody>
            </p:sp>
            <p:sp>
              <p:nvSpPr>
                <p:cNvPr id="391" name="Line"/>
                <p:cNvSpPr/>
                <p:nvPr/>
              </p:nvSpPr>
              <p:spPr>
                <a:xfrm>
                  <a:off x="434222" y="34804"/>
                  <a:ext cx="360901" cy="360902"/>
                </a:xfrm>
                <a:prstGeom prst="line">
                  <a:avLst/>
                </a:prstGeom>
                <a:noFill/>
                <a:ln w="25400" cap="flat">
                  <a:solidFill>
                    <a:srgbClr val="3457FF"/>
                  </a:solidFill>
                  <a:prstDash val="solid"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algn="l" defTabSz="914400">
                    <a:defRPr b="0" sz="3200">
                      <a:solidFill>
                        <a:srgbClr val="5F5F5F"/>
                      </a:solidFill>
                      <a:latin typeface="Trebuchet MS"/>
                      <a:ea typeface="Trebuchet MS"/>
                      <a:cs typeface="Trebuchet MS"/>
                      <a:sym typeface="Trebuchet MS"/>
                    </a:defRPr>
                  </a:pPr>
                </a:p>
              </p:txBody>
            </p:sp>
            <p:sp>
              <p:nvSpPr>
                <p:cNvPr id="392" name="Square"/>
                <p:cNvSpPr/>
                <p:nvPr/>
              </p:nvSpPr>
              <p:spPr>
                <a:xfrm>
                  <a:off x="377033" y="0"/>
                  <a:ext cx="83043" cy="83043"/>
                </a:xfrm>
                <a:prstGeom prst="rect">
                  <a:avLst/>
                </a:prstGeom>
                <a:solidFill>
                  <a:srgbClr val="3457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algn="l" defTabSz="914400">
                    <a:defRPr b="0" sz="3200">
                      <a:solidFill>
                        <a:srgbClr val="5F5F5F"/>
                      </a:solidFill>
                      <a:latin typeface="Trebuchet MS"/>
                      <a:ea typeface="Trebuchet MS"/>
                      <a:cs typeface="Trebuchet MS"/>
                      <a:sym typeface="Trebuchet MS"/>
                    </a:defRPr>
                  </a:pPr>
                </a:p>
              </p:txBody>
            </p:sp>
          </p:grpSp>
          <p:grpSp>
            <p:nvGrpSpPr>
              <p:cNvPr id="397" name="Group"/>
              <p:cNvGrpSpPr/>
              <p:nvPr/>
            </p:nvGrpSpPr>
            <p:grpSpPr>
              <a:xfrm rot="16200000">
                <a:off x="128576" y="226224"/>
                <a:ext cx="579449" cy="127001"/>
                <a:chOff x="0" y="0"/>
                <a:chExt cx="579448" cy="127000"/>
              </a:xfrm>
            </p:grpSpPr>
            <p:sp>
              <p:nvSpPr>
                <p:cNvPr id="394" name="Circle"/>
                <p:cNvSpPr/>
                <p:nvPr/>
              </p:nvSpPr>
              <p:spPr>
                <a:xfrm>
                  <a:off x="0" y="0"/>
                  <a:ext cx="127000" cy="127000"/>
                </a:xfrm>
                <a:prstGeom prst="ellipse">
                  <a:avLst/>
                </a:pr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 sz="2200"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</a:p>
              </p:txBody>
            </p:sp>
            <p:sp>
              <p:nvSpPr>
                <p:cNvPr id="395" name="Circle"/>
                <p:cNvSpPr/>
                <p:nvPr/>
              </p:nvSpPr>
              <p:spPr>
                <a:xfrm>
                  <a:off x="226224" y="0"/>
                  <a:ext cx="127001" cy="127000"/>
                </a:xfrm>
                <a:prstGeom prst="ellipse">
                  <a:avLst/>
                </a:pr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 sz="2200"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</a:p>
              </p:txBody>
            </p:sp>
            <p:sp>
              <p:nvSpPr>
                <p:cNvPr id="396" name="Circle"/>
                <p:cNvSpPr/>
                <p:nvPr/>
              </p:nvSpPr>
              <p:spPr>
                <a:xfrm>
                  <a:off x="452448" y="0"/>
                  <a:ext cx="127001" cy="127000"/>
                </a:xfrm>
                <a:prstGeom prst="ellipse">
                  <a:avLst/>
                </a:pr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 sz="2200"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</a:p>
              </p:txBody>
            </p:sp>
          </p:grpSp>
          <p:grpSp>
            <p:nvGrpSpPr>
              <p:cNvPr id="401" name="Group"/>
              <p:cNvGrpSpPr/>
              <p:nvPr/>
            </p:nvGrpSpPr>
            <p:grpSpPr>
              <a:xfrm>
                <a:off x="354800" y="1410805"/>
                <a:ext cx="127001" cy="579449"/>
                <a:chOff x="0" y="0"/>
                <a:chExt cx="127000" cy="579448"/>
              </a:xfrm>
            </p:grpSpPr>
            <p:sp>
              <p:nvSpPr>
                <p:cNvPr id="398" name="Circle"/>
                <p:cNvSpPr/>
                <p:nvPr/>
              </p:nvSpPr>
              <p:spPr>
                <a:xfrm rot="16200000">
                  <a:off x="0" y="452448"/>
                  <a:ext cx="127000" cy="127001"/>
                </a:xfrm>
                <a:prstGeom prst="ellipse">
                  <a:avLst/>
                </a:pr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 sz="2200"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</a:p>
              </p:txBody>
            </p:sp>
            <p:sp>
              <p:nvSpPr>
                <p:cNvPr id="399" name="Circle"/>
                <p:cNvSpPr/>
                <p:nvPr/>
              </p:nvSpPr>
              <p:spPr>
                <a:xfrm rot="16200000">
                  <a:off x="0" y="226224"/>
                  <a:ext cx="127000" cy="127001"/>
                </a:xfrm>
                <a:prstGeom prst="ellipse">
                  <a:avLst/>
                </a:pr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 sz="2200"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</a:p>
              </p:txBody>
            </p:sp>
            <p:sp>
              <p:nvSpPr>
                <p:cNvPr id="400" name="Circle"/>
                <p:cNvSpPr/>
                <p:nvPr/>
              </p:nvSpPr>
              <p:spPr>
                <a:xfrm rot="16200000">
                  <a:off x="0" y="0"/>
                  <a:ext cx="127000" cy="127000"/>
                </a:xfrm>
                <a:prstGeom prst="ellipse">
                  <a:avLst/>
                </a:pr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 sz="2200"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</a:p>
              </p:txBody>
            </p:sp>
          </p:grpSp>
        </p:grpSp>
        <p:grpSp>
          <p:nvGrpSpPr>
            <p:cNvPr id="407" name="Group"/>
            <p:cNvGrpSpPr/>
            <p:nvPr/>
          </p:nvGrpSpPr>
          <p:grpSpPr>
            <a:xfrm>
              <a:off x="5257799" y="6320848"/>
              <a:ext cx="836603" cy="635001"/>
              <a:chOff x="0" y="0"/>
              <a:chExt cx="836601" cy="634999"/>
            </a:xfrm>
          </p:grpSpPr>
          <p:sp>
            <p:nvSpPr>
              <p:cNvPr id="403" name="Line"/>
              <p:cNvSpPr/>
              <p:nvPr/>
            </p:nvSpPr>
            <p:spPr>
              <a:xfrm>
                <a:off x="0" y="311057"/>
                <a:ext cx="836602" cy="3239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136" fill="norm" stroke="1" extrusionOk="0">
                    <a:moveTo>
                      <a:pt x="0" y="1583"/>
                    </a:moveTo>
                    <a:cubicBezTo>
                      <a:pt x="2574" y="14296"/>
                      <a:pt x="6711" y="21600"/>
                      <a:pt x="11060" y="21113"/>
                    </a:cubicBezTo>
                    <a:cubicBezTo>
                      <a:pt x="15307" y="20637"/>
                      <a:pt x="19230" y="12778"/>
                      <a:pt x="21600" y="0"/>
                    </a:cubicBezTo>
                  </a:path>
                </a:pathLst>
              </a:custGeom>
              <a:noFill/>
              <a:ln w="114300" cap="flat">
                <a:solidFill>
                  <a:srgbClr val="3457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algn="l" defTabSz="914400">
                  <a:defRPr b="0" sz="3200">
                    <a:solidFill>
                      <a:srgbClr val="5F5F5F"/>
                    </a:solidFill>
                    <a:latin typeface="Trebuchet MS"/>
                    <a:ea typeface="Trebuchet MS"/>
                    <a:cs typeface="Trebuchet MS"/>
                    <a:sym typeface="Trebuchet MS"/>
                  </a:defRPr>
                </a:pPr>
              </a:p>
            </p:txBody>
          </p:sp>
          <p:sp>
            <p:nvSpPr>
              <p:cNvPr id="404" name="Line"/>
              <p:cNvSpPr/>
              <p:nvPr/>
            </p:nvSpPr>
            <p:spPr>
              <a:xfrm flipV="1">
                <a:off x="41986" y="34804"/>
                <a:ext cx="360902" cy="360902"/>
              </a:xfrm>
              <a:prstGeom prst="line">
                <a:avLst/>
              </a:prstGeom>
              <a:noFill/>
              <a:ln w="25400" cap="flat">
                <a:solidFill>
                  <a:srgbClr val="3457FF"/>
                </a:solidFill>
                <a:prstDash val="solid"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algn="l" defTabSz="914400">
                  <a:defRPr b="0" sz="3200">
                    <a:solidFill>
                      <a:srgbClr val="5F5F5F"/>
                    </a:solidFill>
                    <a:latin typeface="Trebuchet MS"/>
                    <a:ea typeface="Trebuchet MS"/>
                    <a:cs typeface="Trebuchet MS"/>
                    <a:sym typeface="Trebuchet MS"/>
                  </a:defRPr>
                </a:pPr>
              </a:p>
            </p:txBody>
          </p:sp>
          <p:sp>
            <p:nvSpPr>
              <p:cNvPr id="405" name="Line"/>
              <p:cNvSpPr/>
              <p:nvPr/>
            </p:nvSpPr>
            <p:spPr>
              <a:xfrm>
                <a:off x="434222" y="34804"/>
                <a:ext cx="360901" cy="360902"/>
              </a:xfrm>
              <a:prstGeom prst="line">
                <a:avLst/>
              </a:prstGeom>
              <a:noFill/>
              <a:ln w="25400" cap="flat">
                <a:solidFill>
                  <a:srgbClr val="3457FF"/>
                </a:solidFill>
                <a:prstDash val="solid"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algn="l" defTabSz="914400">
                  <a:defRPr b="0" sz="3200">
                    <a:solidFill>
                      <a:srgbClr val="5F5F5F"/>
                    </a:solidFill>
                    <a:latin typeface="Trebuchet MS"/>
                    <a:ea typeface="Trebuchet MS"/>
                    <a:cs typeface="Trebuchet MS"/>
                    <a:sym typeface="Trebuchet MS"/>
                  </a:defRPr>
                </a:pPr>
              </a:p>
            </p:txBody>
          </p:sp>
          <p:sp>
            <p:nvSpPr>
              <p:cNvPr id="406" name="Square"/>
              <p:cNvSpPr/>
              <p:nvPr/>
            </p:nvSpPr>
            <p:spPr>
              <a:xfrm>
                <a:off x="377033" y="0"/>
                <a:ext cx="83043" cy="83043"/>
              </a:xfrm>
              <a:prstGeom prst="rect">
                <a:avLst/>
              </a:prstGeom>
              <a:solidFill>
                <a:srgbClr val="3457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algn="l" defTabSz="914400">
                  <a:defRPr b="0" sz="3200">
                    <a:solidFill>
                      <a:srgbClr val="5F5F5F"/>
                    </a:solidFill>
                    <a:latin typeface="Trebuchet MS"/>
                    <a:ea typeface="Trebuchet MS"/>
                    <a:cs typeface="Trebuchet MS"/>
                    <a:sym typeface="Trebuchet MS"/>
                  </a:defRPr>
                </a:pPr>
              </a:p>
            </p:txBody>
          </p:sp>
        </p:grpSp>
        <p:grpSp>
          <p:nvGrpSpPr>
            <p:cNvPr id="411" name="Group"/>
            <p:cNvGrpSpPr/>
            <p:nvPr/>
          </p:nvGrpSpPr>
          <p:grpSpPr>
            <a:xfrm>
              <a:off x="6262676" y="6574848"/>
              <a:ext cx="579449" cy="127001"/>
              <a:chOff x="0" y="0"/>
              <a:chExt cx="579448" cy="127000"/>
            </a:xfrm>
          </p:grpSpPr>
          <p:sp>
            <p:nvSpPr>
              <p:cNvPr id="408" name="Circle"/>
              <p:cNvSpPr/>
              <p:nvPr/>
            </p:nvSpPr>
            <p:spPr>
              <a:xfrm>
                <a:off x="0" y="0"/>
                <a:ext cx="127000" cy="127000"/>
              </a:xfrm>
              <a:prstGeom prst="ellipse">
                <a:avLst/>
              </a:pr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0" sz="2200">
                    <a:latin typeface="+mn-lt"/>
                    <a:ea typeface="+mn-ea"/>
                    <a:cs typeface="+mn-cs"/>
                    <a:sym typeface="Helvetica Neue Medium"/>
                  </a:defRPr>
                </a:pPr>
              </a:p>
            </p:txBody>
          </p:sp>
          <p:sp>
            <p:nvSpPr>
              <p:cNvPr id="409" name="Circle"/>
              <p:cNvSpPr/>
              <p:nvPr/>
            </p:nvSpPr>
            <p:spPr>
              <a:xfrm>
                <a:off x="226224" y="0"/>
                <a:ext cx="127001" cy="127000"/>
              </a:xfrm>
              <a:prstGeom prst="ellipse">
                <a:avLst/>
              </a:pr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0" sz="2200">
                    <a:latin typeface="+mn-lt"/>
                    <a:ea typeface="+mn-ea"/>
                    <a:cs typeface="+mn-cs"/>
                    <a:sym typeface="Helvetica Neue Medium"/>
                  </a:defRPr>
                </a:pPr>
              </a:p>
            </p:txBody>
          </p:sp>
          <p:sp>
            <p:nvSpPr>
              <p:cNvPr id="410" name="Circle"/>
              <p:cNvSpPr/>
              <p:nvPr/>
            </p:nvSpPr>
            <p:spPr>
              <a:xfrm>
                <a:off x="452448" y="0"/>
                <a:ext cx="127001" cy="127000"/>
              </a:xfrm>
              <a:prstGeom prst="ellipse">
                <a:avLst/>
              </a:pr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0" sz="2200">
                    <a:latin typeface="+mn-lt"/>
                    <a:ea typeface="+mn-ea"/>
                    <a:cs typeface="+mn-cs"/>
                    <a:sym typeface="Helvetica Neue Medium"/>
                  </a:defRPr>
                </a:pPr>
              </a:p>
            </p:txBody>
          </p:sp>
        </p:grpSp>
        <p:grpSp>
          <p:nvGrpSpPr>
            <p:cNvPr id="415" name="Group"/>
            <p:cNvGrpSpPr/>
            <p:nvPr/>
          </p:nvGrpSpPr>
          <p:grpSpPr>
            <a:xfrm>
              <a:off x="6262676" y="8048048"/>
              <a:ext cx="579449" cy="127001"/>
              <a:chOff x="0" y="0"/>
              <a:chExt cx="579448" cy="127000"/>
            </a:xfrm>
          </p:grpSpPr>
          <p:sp>
            <p:nvSpPr>
              <p:cNvPr id="412" name="Circle"/>
              <p:cNvSpPr/>
              <p:nvPr/>
            </p:nvSpPr>
            <p:spPr>
              <a:xfrm>
                <a:off x="0" y="0"/>
                <a:ext cx="127000" cy="127000"/>
              </a:xfrm>
              <a:prstGeom prst="ellipse">
                <a:avLst/>
              </a:pr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0" sz="2200">
                    <a:latin typeface="+mn-lt"/>
                    <a:ea typeface="+mn-ea"/>
                    <a:cs typeface="+mn-cs"/>
                    <a:sym typeface="Helvetica Neue Medium"/>
                  </a:defRPr>
                </a:pPr>
              </a:p>
            </p:txBody>
          </p:sp>
          <p:sp>
            <p:nvSpPr>
              <p:cNvPr id="413" name="Circle"/>
              <p:cNvSpPr/>
              <p:nvPr/>
            </p:nvSpPr>
            <p:spPr>
              <a:xfrm>
                <a:off x="226224" y="0"/>
                <a:ext cx="127001" cy="127000"/>
              </a:xfrm>
              <a:prstGeom prst="ellipse">
                <a:avLst/>
              </a:pr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0" sz="2200">
                    <a:latin typeface="+mn-lt"/>
                    <a:ea typeface="+mn-ea"/>
                    <a:cs typeface="+mn-cs"/>
                    <a:sym typeface="Helvetica Neue Medium"/>
                  </a:defRPr>
                </a:pPr>
              </a:p>
            </p:txBody>
          </p:sp>
          <p:sp>
            <p:nvSpPr>
              <p:cNvPr id="414" name="Circle"/>
              <p:cNvSpPr/>
              <p:nvPr/>
            </p:nvSpPr>
            <p:spPr>
              <a:xfrm>
                <a:off x="452448" y="0"/>
                <a:ext cx="127001" cy="127000"/>
              </a:xfrm>
              <a:prstGeom prst="ellipse">
                <a:avLst/>
              </a:pr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0" sz="2200">
                    <a:latin typeface="+mn-lt"/>
                    <a:ea typeface="+mn-ea"/>
                    <a:cs typeface="+mn-cs"/>
                    <a:sym typeface="Helvetica Neue Medium"/>
                  </a:defRPr>
                </a:pPr>
              </a:p>
            </p:txBody>
          </p:sp>
        </p:grpSp>
        <p:grpSp>
          <p:nvGrpSpPr>
            <p:cNvPr id="419" name="Group"/>
            <p:cNvGrpSpPr/>
            <p:nvPr/>
          </p:nvGrpSpPr>
          <p:grpSpPr>
            <a:xfrm>
              <a:off x="6262676" y="9432348"/>
              <a:ext cx="579449" cy="127001"/>
              <a:chOff x="0" y="0"/>
              <a:chExt cx="579448" cy="127000"/>
            </a:xfrm>
          </p:grpSpPr>
          <p:sp>
            <p:nvSpPr>
              <p:cNvPr id="416" name="Circle"/>
              <p:cNvSpPr/>
              <p:nvPr/>
            </p:nvSpPr>
            <p:spPr>
              <a:xfrm>
                <a:off x="0" y="0"/>
                <a:ext cx="127000" cy="127000"/>
              </a:xfrm>
              <a:prstGeom prst="ellipse">
                <a:avLst/>
              </a:pr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0" sz="2200">
                    <a:latin typeface="+mn-lt"/>
                    <a:ea typeface="+mn-ea"/>
                    <a:cs typeface="+mn-cs"/>
                    <a:sym typeface="Helvetica Neue Medium"/>
                  </a:defRPr>
                </a:pPr>
              </a:p>
            </p:txBody>
          </p:sp>
          <p:sp>
            <p:nvSpPr>
              <p:cNvPr id="417" name="Circle"/>
              <p:cNvSpPr/>
              <p:nvPr/>
            </p:nvSpPr>
            <p:spPr>
              <a:xfrm>
                <a:off x="226224" y="0"/>
                <a:ext cx="127001" cy="127000"/>
              </a:xfrm>
              <a:prstGeom prst="ellipse">
                <a:avLst/>
              </a:pr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0" sz="2200">
                    <a:latin typeface="+mn-lt"/>
                    <a:ea typeface="+mn-ea"/>
                    <a:cs typeface="+mn-cs"/>
                    <a:sym typeface="Helvetica Neue Medium"/>
                  </a:defRPr>
                </a:pPr>
              </a:p>
            </p:txBody>
          </p:sp>
          <p:sp>
            <p:nvSpPr>
              <p:cNvPr id="418" name="Circle"/>
              <p:cNvSpPr/>
              <p:nvPr/>
            </p:nvSpPr>
            <p:spPr>
              <a:xfrm>
                <a:off x="452448" y="0"/>
                <a:ext cx="127001" cy="127000"/>
              </a:xfrm>
              <a:prstGeom prst="ellipse">
                <a:avLst/>
              </a:pr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0" sz="2200">
                    <a:latin typeface="+mn-lt"/>
                    <a:ea typeface="+mn-ea"/>
                    <a:cs typeface="+mn-cs"/>
                    <a:sym typeface="Helvetica Neue Medium"/>
                  </a:defRPr>
                </a:pPr>
              </a:p>
            </p:txBody>
          </p:sp>
        </p:grpSp>
        <p:grpSp>
          <p:nvGrpSpPr>
            <p:cNvPr id="438" name="Group"/>
            <p:cNvGrpSpPr/>
            <p:nvPr/>
          </p:nvGrpSpPr>
          <p:grpSpPr>
            <a:xfrm>
              <a:off x="3505199" y="7065621"/>
              <a:ext cx="836603" cy="2723433"/>
              <a:chOff x="0" y="0"/>
              <a:chExt cx="836601" cy="2723432"/>
            </a:xfrm>
          </p:grpSpPr>
          <p:grpSp>
            <p:nvGrpSpPr>
              <p:cNvPr id="424" name="Group"/>
              <p:cNvGrpSpPr/>
              <p:nvPr/>
            </p:nvGrpSpPr>
            <p:grpSpPr>
              <a:xfrm>
                <a:off x="0" y="2088432"/>
                <a:ext cx="836602" cy="635001"/>
                <a:chOff x="0" y="0"/>
                <a:chExt cx="836601" cy="634999"/>
              </a:xfrm>
            </p:grpSpPr>
            <p:sp>
              <p:nvSpPr>
                <p:cNvPr id="420" name="Line"/>
                <p:cNvSpPr/>
                <p:nvPr/>
              </p:nvSpPr>
              <p:spPr>
                <a:xfrm>
                  <a:off x="0" y="311057"/>
                  <a:ext cx="836602" cy="3239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136" fill="norm" stroke="1" extrusionOk="0">
                      <a:moveTo>
                        <a:pt x="0" y="1583"/>
                      </a:moveTo>
                      <a:cubicBezTo>
                        <a:pt x="2574" y="14296"/>
                        <a:pt x="6711" y="21600"/>
                        <a:pt x="11060" y="21113"/>
                      </a:cubicBezTo>
                      <a:cubicBezTo>
                        <a:pt x="15307" y="20637"/>
                        <a:pt x="19230" y="12778"/>
                        <a:pt x="21600" y="0"/>
                      </a:cubicBezTo>
                    </a:path>
                  </a:pathLst>
                </a:custGeom>
                <a:noFill/>
                <a:ln w="114300" cap="flat">
                  <a:solidFill>
                    <a:srgbClr val="3457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algn="l" defTabSz="914400">
                    <a:defRPr b="0" sz="3200">
                      <a:solidFill>
                        <a:srgbClr val="5F5F5F"/>
                      </a:solidFill>
                      <a:latin typeface="Trebuchet MS"/>
                      <a:ea typeface="Trebuchet MS"/>
                      <a:cs typeface="Trebuchet MS"/>
                      <a:sym typeface="Trebuchet MS"/>
                    </a:defRPr>
                  </a:pPr>
                </a:p>
              </p:txBody>
            </p:sp>
            <p:sp>
              <p:nvSpPr>
                <p:cNvPr id="421" name="Line"/>
                <p:cNvSpPr/>
                <p:nvPr/>
              </p:nvSpPr>
              <p:spPr>
                <a:xfrm flipV="1">
                  <a:off x="41986" y="34804"/>
                  <a:ext cx="360902" cy="360902"/>
                </a:xfrm>
                <a:prstGeom prst="line">
                  <a:avLst/>
                </a:prstGeom>
                <a:noFill/>
                <a:ln w="25400" cap="flat">
                  <a:solidFill>
                    <a:srgbClr val="3457FF"/>
                  </a:solidFill>
                  <a:prstDash val="solid"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algn="l" defTabSz="914400">
                    <a:defRPr b="0" sz="3200">
                      <a:solidFill>
                        <a:srgbClr val="5F5F5F"/>
                      </a:solidFill>
                      <a:latin typeface="Trebuchet MS"/>
                      <a:ea typeface="Trebuchet MS"/>
                      <a:cs typeface="Trebuchet MS"/>
                      <a:sym typeface="Trebuchet MS"/>
                    </a:defRPr>
                  </a:pPr>
                </a:p>
              </p:txBody>
            </p:sp>
            <p:sp>
              <p:nvSpPr>
                <p:cNvPr id="422" name="Line"/>
                <p:cNvSpPr/>
                <p:nvPr/>
              </p:nvSpPr>
              <p:spPr>
                <a:xfrm>
                  <a:off x="434222" y="34804"/>
                  <a:ext cx="360901" cy="360902"/>
                </a:xfrm>
                <a:prstGeom prst="line">
                  <a:avLst/>
                </a:prstGeom>
                <a:noFill/>
                <a:ln w="25400" cap="flat">
                  <a:solidFill>
                    <a:srgbClr val="3457FF"/>
                  </a:solidFill>
                  <a:prstDash val="solid"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algn="l" defTabSz="914400">
                    <a:defRPr b="0" sz="3200">
                      <a:solidFill>
                        <a:srgbClr val="5F5F5F"/>
                      </a:solidFill>
                      <a:latin typeface="Trebuchet MS"/>
                      <a:ea typeface="Trebuchet MS"/>
                      <a:cs typeface="Trebuchet MS"/>
                      <a:sym typeface="Trebuchet MS"/>
                    </a:defRPr>
                  </a:pPr>
                </a:p>
              </p:txBody>
            </p:sp>
            <p:sp>
              <p:nvSpPr>
                <p:cNvPr id="423" name="Square"/>
                <p:cNvSpPr/>
                <p:nvPr/>
              </p:nvSpPr>
              <p:spPr>
                <a:xfrm>
                  <a:off x="377033" y="0"/>
                  <a:ext cx="83043" cy="83043"/>
                </a:xfrm>
                <a:prstGeom prst="rect">
                  <a:avLst/>
                </a:prstGeom>
                <a:solidFill>
                  <a:srgbClr val="3457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algn="l" defTabSz="914400">
                    <a:defRPr b="0" sz="3200">
                      <a:solidFill>
                        <a:srgbClr val="5F5F5F"/>
                      </a:solidFill>
                      <a:latin typeface="Trebuchet MS"/>
                      <a:ea typeface="Trebuchet MS"/>
                      <a:cs typeface="Trebuchet MS"/>
                      <a:sym typeface="Trebuchet MS"/>
                    </a:defRPr>
                  </a:pPr>
                </a:p>
              </p:txBody>
            </p:sp>
          </p:grpSp>
          <p:grpSp>
            <p:nvGrpSpPr>
              <p:cNvPr id="429" name="Group"/>
              <p:cNvGrpSpPr/>
              <p:nvPr/>
            </p:nvGrpSpPr>
            <p:grpSpPr>
              <a:xfrm>
                <a:off x="0" y="677626"/>
                <a:ext cx="836602" cy="635001"/>
                <a:chOff x="0" y="0"/>
                <a:chExt cx="836601" cy="634999"/>
              </a:xfrm>
            </p:grpSpPr>
            <p:sp>
              <p:nvSpPr>
                <p:cNvPr id="425" name="Line"/>
                <p:cNvSpPr/>
                <p:nvPr/>
              </p:nvSpPr>
              <p:spPr>
                <a:xfrm>
                  <a:off x="0" y="311057"/>
                  <a:ext cx="836602" cy="3239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136" fill="norm" stroke="1" extrusionOk="0">
                      <a:moveTo>
                        <a:pt x="0" y="1583"/>
                      </a:moveTo>
                      <a:cubicBezTo>
                        <a:pt x="2574" y="14296"/>
                        <a:pt x="6711" y="21600"/>
                        <a:pt x="11060" y="21113"/>
                      </a:cubicBezTo>
                      <a:cubicBezTo>
                        <a:pt x="15307" y="20637"/>
                        <a:pt x="19230" y="12778"/>
                        <a:pt x="21600" y="0"/>
                      </a:cubicBezTo>
                    </a:path>
                  </a:pathLst>
                </a:custGeom>
                <a:noFill/>
                <a:ln w="114300" cap="flat">
                  <a:solidFill>
                    <a:srgbClr val="3457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algn="l" defTabSz="914400">
                    <a:defRPr b="0" sz="3200">
                      <a:solidFill>
                        <a:srgbClr val="5F5F5F"/>
                      </a:solidFill>
                      <a:latin typeface="Trebuchet MS"/>
                      <a:ea typeface="Trebuchet MS"/>
                      <a:cs typeface="Trebuchet MS"/>
                      <a:sym typeface="Trebuchet MS"/>
                    </a:defRPr>
                  </a:pPr>
                </a:p>
              </p:txBody>
            </p:sp>
            <p:sp>
              <p:nvSpPr>
                <p:cNvPr id="426" name="Line"/>
                <p:cNvSpPr/>
                <p:nvPr/>
              </p:nvSpPr>
              <p:spPr>
                <a:xfrm flipV="1">
                  <a:off x="41986" y="34804"/>
                  <a:ext cx="360902" cy="360902"/>
                </a:xfrm>
                <a:prstGeom prst="line">
                  <a:avLst/>
                </a:prstGeom>
                <a:noFill/>
                <a:ln w="25400" cap="flat">
                  <a:solidFill>
                    <a:srgbClr val="3457FF"/>
                  </a:solidFill>
                  <a:prstDash val="solid"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algn="l" defTabSz="914400">
                    <a:defRPr b="0" sz="3200">
                      <a:solidFill>
                        <a:srgbClr val="5F5F5F"/>
                      </a:solidFill>
                      <a:latin typeface="Trebuchet MS"/>
                      <a:ea typeface="Trebuchet MS"/>
                      <a:cs typeface="Trebuchet MS"/>
                      <a:sym typeface="Trebuchet MS"/>
                    </a:defRPr>
                  </a:pPr>
                </a:p>
              </p:txBody>
            </p:sp>
            <p:sp>
              <p:nvSpPr>
                <p:cNvPr id="427" name="Line"/>
                <p:cNvSpPr/>
                <p:nvPr/>
              </p:nvSpPr>
              <p:spPr>
                <a:xfrm>
                  <a:off x="434222" y="34804"/>
                  <a:ext cx="360901" cy="360902"/>
                </a:xfrm>
                <a:prstGeom prst="line">
                  <a:avLst/>
                </a:prstGeom>
                <a:noFill/>
                <a:ln w="25400" cap="flat">
                  <a:solidFill>
                    <a:srgbClr val="3457FF"/>
                  </a:solidFill>
                  <a:prstDash val="solid"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algn="l" defTabSz="914400">
                    <a:defRPr b="0" sz="3200">
                      <a:solidFill>
                        <a:srgbClr val="5F5F5F"/>
                      </a:solidFill>
                      <a:latin typeface="Trebuchet MS"/>
                      <a:ea typeface="Trebuchet MS"/>
                      <a:cs typeface="Trebuchet MS"/>
                      <a:sym typeface="Trebuchet MS"/>
                    </a:defRPr>
                  </a:pPr>
                </a:p>
              </p:txBody>
            </p:sp>
            <p:sp>
              <p:nvSpPr>
                <p:cNvPr id="428" name="Square"/>
                <p:cNvSpPr/>
                <p:nvPr/>
              </p:nvSpPr>
              <p:spPr>
                <a:xfrm>
                  <a:off x="377033" y="0"/>
                  <a:ext cx="83043" cy="83043"/>
                </a:xfrm>
                <a:prstGeom prst="rect">
                  <a:avLst/>
                </a:prstGeom>
                <a:solidFill>
                  <a:srgbClr val="3457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algn="l" defTabSz="914400">
                    <a:defRPr b="0" sz="3200">
                      <a:solidFill>
                        <a:srgbClr val="5F5F5F"/>
                      </a:solidFill>
                      <a:latin typeface="Trebuchet MS"/>
                      <a:ea typeface="Trebuchet MS"/>
                      <a:cs typeface="Trebuchet MS"/>
                      <a:sym typeface="Trebuchet MS"/>
                    </a:defRPr>
                  </a:pPr>
                </a:p>
              </p:txBody>
            </p:sp>
          </p:grpSp>
          <p:grpSp>
            <p:nvGrpSpPr>
              <p:cNvPr id="433" name="Group"/>
              <p:cNvGrpSpPr/>
              <p:nvPr/>
            </p:nvGrpSpPr>
            <p:grpSpPr>
              <a:xfrm rot="16200000">
                <a:off x="128576" y="226224"/>
                <a:ext cx="579449" cy="127001"/>
                <a:chOff x="0" y="0"/>
                <a:chExt cx="579448" cy="127000"/>
              </a:xfrm>
            </p:grpSpPr>
            <p:sp>
              <p:nvSpPr>
                <p:cNvPr id="430" name="Circle"/>
                <p:cNvSpPr/>
                <p:nvPr/>
              </p:nvSpPr>
              <p:spPr>
                <a:xfrm>
                  <a:off x="0" y="0"/>
                  <a:ext cx="127000" cy="127000"/>
                </a:xfrm>
                <a:prstGeom prst="ellipse">
                  <a:avLst/>
                </a:pr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 sz="2200"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</a:p>
              </p:txBody>
            </p:sp>
            <p:sp>
              <p:nvSpPr>
                <p:cNvPr id="431" name="Circle"/>
                <p:cNvSpPr/>
                <p:nvPr/>
              </p:nvSpPr>
              <p:spPr>
                <a:xfrm>
                  <a:off x="226224" y="0"/>
                  <a:ext cx="127001" cy="127000"/>
                </a:xfrm>
                <a:prstGeom prst="ellipse">
                  <a:avLst/>
                </a:pr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 sz="2200"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</a:p>
              </p:txBody>
            </p:sp>
            <p:sp>
              <p:nvSpPr>
                <p:cNvPr id="432" name="Circle"/>
                <p:cNvSpPr/>
                <p:nvPr/>
              </p:nvSpPr>
              <p:spPr>
                <a:xfrm>
                  <a:off x="452448" y="0"/>
                  <a:ext cx="127001" cy="127000"/>
                </a:xfrm>
                <a:prstGeom prst="ellipse">
                  <a:avLst/>
                </a:pr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 sz="2200"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</a:p>
              </p:txBody>
            </p:sp>
          </p:grpSp>
          <p:grpSp>
            <p:nvGrpSpPr>
              <p:cNvPr id="437" name="Group"/>
              <p:cNvGrpSpPr/>
              <p:nvPr/>
            </p:nvGrpSpPr>
            <p:grpSpPr>
              <a:xfrm>
                <a:off x="354800" y="1410805"/>
                <a:ext cx="127001" cy="579449"/>
                <a:chOff x="0" y="0"/>
                <a:chExt cx="127000" cy="579448"/>
              </a:xfrm>
            </p:grpSpPr>
            <p:sp>
              <p:nvSpPr>
                <p:cNvPr id="434" name="Circle"/>
                <p:cNvSpPr/>
                <p:nvPr/>
              </p:nvSpPr>
              <p:spPr>
                <a:xfrm rot="16200000">
                  <a:off x="0" y="452448"/>
                  <a:ext cx="127000" cy="127001"/>
                </a:xfrm>
                <a:prstGeom prst="ellipse">
                  <a:avLst/>
                </a:pr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 sz="2200"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</a:p>
              </p:txBody>
            </p:sp>
            <p:sp>
              <p:nvSpPr>
                <p:cNvPr id="435" name="Circle"/>
                <p:cNvSpPr/>
                <p:nvPr/>
              </p:nvSpPr>
              <p:spPr>
                <a:xfrm rot="16200000">
                  <a:off x="0" y="226224"/>
                  <a:ext cx="127000" cy="127001"/>
                </a:xfrm>
                <a:prstGeom prst="ellipse">
                  <a:avLst/>
                </a:pr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 sz="2200"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</a:p>
              </p:txBody>
            </p:sp>
            <p:sp>
              <p:nvSpPr>
                <p:cNvPr id="436" name="Circle"/>
                <p:cNvSpPr/>
                <p:nvPr/>
              </p:nvSpPr>
              <p:spPr>
                <a:xfrm rot="16200000">
                  <a:off x="0" y="0"/>
                  <a:ext cx="127000" cy="127000"/>
                </a:xfrm>
                <a:prstGeom prst="ellipse">
                  <a:avLst/>
                </a:pr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 sz="2200"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</a:p>
              </p:txBody>
            </p:sp>
          </p:grpSp>
        </p:grpSp>
        <p:grpSp>
          <p:nvGrpSpPr>
            <p:cNvPr id="465" name="Group"/>
            <p:cNvGrpSpPr/>
            <p:nvPr/>
          </p:nvGrpSpPr>
          <p:grpSpPr>
            <a:xfrm>
              <a:off x="4510076" y="7065621"/>
              <a:ext cx="1584326" cy="2723433"/>
              <a:chOff x="0" y="0"/>
              <a:chExt cx="1584325" cy="2723432"/>
            </a:xfrm>
          </p:grpSpPr>
          <p:grpSp>
            <p:nvGrpSpPr>
              <p:cNvPr id="443" name="Group"/>
              <p:cNvGrpSpPr/>
              <p:nvPr/>
            </p:nvGrpSpPr>
            <p:grpSpPr>
              <a:xfrm>
                <a:off x="747723" y="2088432"/>
                <a:ext cx="836603" cy="635001"/>
                <a:chOff x="0" y="0"/>
                <a:chExt cx="836601" cy="634999"/>
              </a:xfrm>
            </p:grpSpPr>
            <p:sp>
              <p:nvSpPr>
                <p:cNvPr id="439" name="Line"/>
                <p:cNvSpPr/>
                <p:nvPr/>
              </p:nvSpPr>
              <p:spPr>
                <a:xfrm>
                  <a:off x="0" y="311057"/>
                  <a:ext cx="836602" cy="3239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136" fill="norm" stroke="1" extrusionOk="0">
                      <a:moveTo>
                        <a:pt x="0" y="1583"/>
                      </a:moveTo>
                      <a:cubicBezTo>
                        <a:pt x="2574" y="14296"/>
                        <a:pt x="6711" y="21600"/>
                        <a:pt x="11060" y="21113"/>
                      </a:cubicBezTo>
                      <a:cubicBezTo>
                        <a:pt x="15307" y="20637"/>
                        <a:pt x="19230" y="12778"/>
                        <a:pt x="21600" y="0"/>
                      </a:cubicBezTo>
                    </a:path>
                  </a:pathLst>
                </a:custGeom>
                <a:noFill/>
                <a:ln w="114300" cap="flat">
                  <a:solidFill>
                    <a:srgbClr val="3457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algn="l" defTabSz="914400">
                    <a:defRPr b="0" sz="3200">
                      <a:solidFill>
                        <a:srgbClr val="5F5F5F"/>
                      </a:solidFill>
                      <a:latin typeface="Trebuchet MS"/>
                      <a:ea typeface="Trebuchet MS"/>
                      <a:cs typeface="Trebuchet MS"/>
                      <a:sym typeface="Trebuchet MS"/>
                    </a:defRPr>
                  </a:pPr>
                </a:p>
              </p:txBody>
            </p:sp>
            <p:sp>
              <p:nvSpPr>
                <p:cNvPr id="440" name="Line"/>
                <p:cNvSpPr/>
                <p:nvPr/>
              </p:nvSpPr>
              <p:spPr>
                <a:xfrm flipV="1">
                  <a:off x="41986" y="34804"/>
                  <a:ext cx="360902" cy="360902"/>
                </a:xfrm>
                <a:prstGeom prst="line">
                  <a:avLst/>
                </a:prstGeom>
                <a:noFill/>
                <a:ln w="25400" cap="flat">
                  <a:solidFill>
                    <a:srgbClr val="3457FF"/>
                  </a:solidFill>
                  <a:prstDash val="solid"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algn="l" defTabSz="914400">
                    <a:defRPr b="0" sz="3200">
                      <a:solidFill>
                        <a:srgbClr val="5F5F5F"/>
                      </a:solidFill>
                      <a:latin typeface="Trebuchet MS"/>
                      <a:ea typeface="Trebuchet MS"/>
                      <a:cs typeface="Trebuchet MS"/>
                      <a:sym typeface="Trebuchet MS"/>
                    </a:defRPr>
                  </a:pPr>
                </a:p>
              </p:txBody>
            </p:sp>
            <p:sp>
              <p:nvSpPr>
                <p:cNvPr id="441" name="Line"/>
                <p:cNvSpPr/>
                <p:nvPr/>
              </p:nvSpPr>
              <p:spPr>
                <a:xfrm>
                  <a:off x="434222" y="34804"/>
                  <a:ext cx="360901" cy="360902"/>
                </a:xfrm>
                <a:prstGeom prst="line">
                  <a:avLst/>
                </a:prstGeom>
                <a:noFill/>
                <a:ln w="25400" cap="flat">
                  <a:solidFill>
                    <a:srgbClr val="3457FF"/>
                  </a:solidFill>
                  <a:prstDash val="solid"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algn="l" defTabSz="914400">
                    <a:defRPr b="0" sz="3200">
                      <a:solidFill>
                        <a:srgbClr val="5F5F5F"/>
                      </a:solidFill>
                      <a:latin typeface="Trebuchet MS"/>
                      <a:ea typeface="Trebuchet MS"/>
                      <a:cs typeface="Trebuchet MS"/>
                      <a:sym typeface="Trebuchet MS"/>
                    </a:defRPr>
                  </a:pPr>
                </a:p>
              </p:txBody>
            </p:sp>
            <p:sp>
              <p:nvSpPr>
                <p:cNvPr id="442" name="Square"/>
                <p:cNvSpPr/>
                <p:nvPr/>
              </p:nvSpPr>
              <p:spPr>
                <a:xfrm>
                  <a:off x="377033" y="0"/>
                  <a:ext cx="83043" cy="83043"/>
                </a:xfrm>
                <a:prstGeom prst="rect">
                  <a:avLst/>
                </a:prstGeom>
                <a:solidFill>
                  <a:srgbClr val="3457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algn="l" defTabSz="914400">
                    <a:defRPr b="0" sz="3200">
                      <a:solidFill>
                        <a:srgbClr val="5F5F5F"/>
                      </a:solidFill>
                      <a:latin typeface="Trebuchet MS"/>
                      <a:ea typeface="Trebuchet MS"/>
                      <a:cs typeface="Trebuchet MS"/>
                      <a:sym typeface="Trebuchet MS"/>
                    </a:defRPr>
                  </a:pPr>
                </a:p>
              </p:txBody>
            </p:sp>
          </p:grpSp>
          <p:grpSp>
            <p:nvGrpSpPr>
              <p:cNvPr id="448" name="Group"/>
              <p:cNvGrpSpPr/>
              <p:nvPr/>
            </p:nvGrpSpPr>
            <p:grpSpPr>
              <a:xfrm>
                <a:off x="747723" y="677626"/>
                <a:ext cx="836603" cy="635001"/>
                <a:chOff x="0" y="0"/>
                <a:chExt cx="836601" cy="634999"/>
              </a:xfrm>
            </p:grpSpPr>
            <p:sp>
              <p:nvSpPr>
                <p:cNvPr id="444" name="Line"/>
                <p:cNvSpPr/>
                <p:nvPr/>
              </p:nvSpPr>
              <p:spPr>
                <a:xfrm>
                  <a:off x="0" y="311057"/>
                  <a:ext cx="836602" cy="3239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136" fill="norm" stroke="1" extrusionOk="0">
                      <a:moveTo>
                        <a:pt x="0" y="1583"/>
                      </a:moveTo>
                      <a:cubicBezTo>
                        <a:pt x="2574" y="14296"/>
                        <a:pt x="6711" y="21600"/>
                        <a:pt x="11060" y="21113"/>
                      </a:cubicBezTo>
                      <a:cubicBezTo>
                        <a:pt x="15307" y="20637"/>
                        <a:pt x="19230" y="12778"/>
                        <a:pt x="21600" y="0"/>
                      </a:cubicBezTo>
                    </a:path>
                  </a:pathLst>
                </a:custGeom>
                <a:noFill/>
                <a:ln w="114300" cap="flat">
                  <a:solidFill>
                    <a:srgbClr val="3457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algn="l" defTabSz="914400">
                    <a:defRPr b="0" sz="3200">
                      <a:solidFill>
                        <a:srgbClr val="5F5F5F"/>
                      </a:solidFill>
                      <a:latin typeface="Trebuchet MS"/>
                      <a:ea typeface="Trebuchet MS"/>
                      <a:cs typeface="Trebuchet MS"/>
                      <a:sym typeface="Trebuchet MS"/>
                    </a:defRPr>
                  </a:pPr>
                </a:p>
              </p:txBody>
            </p:sp>
            <p:sp>
              <p:nvSpPr>
                <p:cNvPr id="445" name="Line"/>
                <p:cNvSpPr/>
                <p:nvPr/>
              </p:nvSpPr>
              <p:spPr>
                <a:xfrm flipV="1">
                  <a:off x="41986" y="34804"/>
                  <a:ext cx="360902" cy="360902"/>
                </a:xfrm>
                <a:prstGeom prst="line">
                  <a:avLst/>
                </a:prstGeom>
                <a:noFill/>
                <a:ln w="25400" cap="flat">
                  <a:solidFill>
                    <a:srgbClr val="3457FF"/>
                  </a:solidFill>
                  <a:prstDash val="solid"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algn="l" defTabSz="914400">
                    <a:defRPr b="0" sz="3200">
                      <a:solidFill>
                        <a:srgbClr val="5F5F5F"/>
                      </a:solidFill>
                      <a:latin typeface="Trebuchet MS"/>
                      <a:ea typeface="Trebuchet MS"/>
                      <a:cs typeface="Trebuchet MS"/>
                      <a:sym typeface="Trebuchet MS"/>
                    </a:defRPr>
                  </a:pPr>
                </a:p>
              </p:txBody>
            </p:sp>
            <p:sp>
              <p:nvSpPr>
                <p:cNvPr id="446" name="Line"/>
                <p:cNvSpPr/>
                <p:nvPr/>
              </p:nvSpPr>
              <p:spPr>
                <a:xfrm>
                  <a:off x="434222" y="34804"/>
                  <a:ext cx="360901" cy="360902"/>
                </a:xfrm>
                <a:prstGeom prst="line">
                  <a:avLst/>
                </a:prstGeom>
                <a:noFill/>
                <a:ln w="25400" cap="flat">
                  <a:solidFill>
                    <a:srgbClr val="3457FF"/>
                  </a:solidFill>
                  <a:prstDash val="solid"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algn="l" defTabSz="914400">
                    <a:defRPr b="0" sz="3200">
                      <a:solidFill>
                        <a:srgbClr val="5F5F5F"/>
                      </a:solidFill>
                      <a:latin typeface="Trebuchet MS"/>
                      <a:ea typeface="Trebuchet MS"/>
                      <a:cs typeface="Trebuchet MS"/>
                      <a:sym typeface="Trebuchet MS"/>
                    </a:defRPr>
                  </a:pPr>
                </a:p>
              </p:txBody>
            </p:sp>
            <p:sp>
              <p:nvSpPr>
                <p:cNvPr id="447" name="Square"/>
                <p:cNvSpPr/>
                <p:nvPr/>
              </p:nvSpPr>
              <p:spPr>
                <a:xfrm>
                  <a:off x="377033" y="0"/>
                  <a:ext cx="83043" cy="83043"/>
                </a:xfrm>
                <a:prstGeom prst="rect">
                  <a:avLst/>
                </a:prstGeom>
                <a:solidFill>
                  <a:srgbClr val="3457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algn="l" defTabSz="914400">
                    <a:defRPr b="0" sz="3200">
                      <a:solidFill>
                        <a:srgbClr val="5F5F5F"/>
                      </a:solidFill>
                      <a:latin typeface="Trebuchet MS"/>
                      <a:ea typeface="Trebuchet MS"/>
                      <a:cs typeface="Trebuchet MS"/>
                      <a:sym typeface="Trebuchet MS"/>
                    </a:defRPr>
                  </a:pPr>
                </a:p>
              </p:txBody>
            </p:sp>
          </p:grpSp>
          <p:grpSp>
            <p:nvGrpSpPr>
              <p:cNvPr id="452" name="Group"/>
              <p:cNvGrpSpPr/>
              <p:nvPr/>
            </p:nvGrpSpPr>
            <p:grpSpPr>
              <a:xfrm rot="16200000">
                <a:off x="876300" y="226224"/>
                <a:ext cx="579449" cy="127001"/>
                <a:chOff x="0" y="0"/>
                <a:chExt cx="579448" cy="127000"/>
              </a:xfrm>
            </p:grpSpPr>
            <p:sp>
              <p:nvSpPr>
                <p:cNvPr id="449" name="Circle"/>
                <p:cNvSpPr/>
                <p:nvPr/>
              </p:nvSpPr>
              <p:spPr>
                <a:xfrm>
                  <a:off x="0" y="0"/>
                  <a:ext cx="127000" cy="127000"/>
                </a:xfrm>
                <a:prstGeom prst="ellipse">
                  <a:avLst/>
                </a:pr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 sz="2200"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</a:p>
              </p:txBody>
            </p:sp>
            <p:sp>
              <p:nvSpPr>
                <p:cNvPr id="450" name="Circle"/>
                <p:cNvSpPr/>
                <p:nvPr/>
              </p:nvSpPr>
              <p:spPr>
                <a:xfrm>
                  <a:off x="226224" y="0"/>
                  <a:ext cx="127001" cy="127000"/>
                </a:xfrm>
                <a:prstGeom prst="ellipse">
                  <a:avLst/>
                </a:pr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 sz="2200"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</a:p>
              </p:txBody>
            </p:sp>
            <p:sp>
              <p:nvSpPr>
                <p:cNvPr id="451" name="Circle"/>
                <p:cNvSpPr/>
                <p:nvPr/>
              </p:nvSpPr>
              <p:spPr>
                <a:xfrm>
                  <a:off x="452448" y="0"/>
                  <a:ext cx="127001" cy="127000"/>
                </a:xfrm>
                <a:prstGeom prst="ellipse">
                  <a:avLst/>
                </a:pr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 sz="2200"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</a:p>
              </p:txBody>
            </p:sp>
          </p:grpSp>
          <p:grpSp>
            <p:nvGrpSpPr>
              <p:cNvPr id="456" name="Group"/>
              <p:cNvGrpSpPr/>
              <p:nvPr/>
            </p:nvGrpSpPr>
            <p:grpSpPr>
              <a:xfrm>
                <a:off x="1102524" y="1410805"/>
                <a:ext cx="127001" cy="579449"/>
                <a:chOff x="0" y="0"/>
                <a:chExt cx="127000" cy="579448"/>
              </a:xfrm>
            </p:grpSpPr>
            <p:sp>
              <p:nvSpPr>
                <p:cNvPr id="453" name="Circle"/>
                <p:cNvSpPr/>
                <p:nvPr/>
              </p:nvSpPr>
              <p:spPr>
                <a:xfrm rot="16200000">
                  <a:off x="0" y="452448"/>
                  <a:ext cx="127000" cy="127001"/>
                </a:xfrm>
                <a:prstGeom prst="ellipse">
                  <a:avLst/>
                </a:pr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 sz="2200"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</a:p>
              </p:txBody>
            </p:sp>
            <p:sp>
              <p:nvSpPr>
                <p:cNvPr id="454" name="Circle"/>
                <p:cNvSpPr/>
                <p:nvPr/>
              </p:nvSpPr>
              <p:spPr>
                <a:xfrm rot="16200000">
                  <a:off x="0" y="226224"/>
                  <a:ext cx="127000" cy="127001"/>
                </a:xfrm>
                <a:prstGeom prst="ellipse">
                  <a:avLst/>
                </a:pr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 sz="2200"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</a:p>
              </p:txBody>
            </p:sp>
            <p:sp>
              <p:nvSpPr>
                <p:cNvPr id="455" name="Circle"/>
                <p:cNvSpPr/>
                <p:nvPr/>
              </p:nvSpPr>
              <p:spPr>
                <a:xfrm rot="16200000">
                  <a:off x="0" y="0"/>
                  <a:ext cx="127000" cy="127000"/>
                </a:xfrm>
                <a:prstGeom prst="ellipse">
                  <a:avLst/>
                </a:pr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 sz="2200"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</a:p>
              </p:txBody>
            </p:sp>
          </p:grpSp>
          <p:grpSp>
            <p:nvGrpSpPr>
              <p:cNvPr id="460" name="Group"/>
              <p:cNvGrpSpPr/>
              <p:nvPr/>
            </p:nvGrpSpPr>
            <p:grpSpPr>
              <a:xfrm>
                <a:off x="0" y="982426"/>
                <a:ext cx="579449" cy="127001"/>
                <a:chOff x="0" y="0"/>
                <a:chExt cx="579448" cy="127000"/>
              </a:xfrm>
            </p:grpSpPr>
            <p:sp>
              <p:nvSpPr>
                <p:cNvPr id="457" name="Circle"/>
                <p:cNvSpPr/>
                <p:nvPr/>
              </p:nvSpPr>
              <p:spPr>
                <a:xfrm>
                  <a:off x="0" y="0"/>
                  <a:ext cx="127000" cy="127000"/>
                </a:xfrm>
                <a:prstGeom prst="ellipse">
                  <a:avLst/>
                </a:pr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 sz="2200"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</a:p>
              </p:txBody>
            </p:sp>
            <p:sp>
              <p:nvSpPr>
                <p:cNvPr id="458" name="Circle"/>
                <p:cNvSpPr/>
                <p:nvPr/>
              </p:nvSpPr>
              <p:spPr>
                <a:xfrm>
                  <a:off x="226224" y="0"/>
                  <a:ext cx="127001" cy="127000"/>
                </a:xfrm>
                <a:prstGeom prst="ellipse">
                  <a:avLst/>
                </a:pr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 sz="2200"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</a:p>
              </p:txBody>
            </p:sp>
            <p:sp>
              <p:nvSpPr>
                <p:cNvPr id="459" name="Circle"/>
                <p:cNvSpPr/>
                <p:nvPr/>
              </p:nvSpPr>
              <p:spPr>
                <a:xfrm>
                  <a:off x="452448" y="0"/>
                  <a:ext cx="127001" cy="127000"/>
                </a:xfrm>
                <a:prstGeom prst="ellipse">
                  <a:avLst/>
                </a:pr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 sz="2200"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</a:p>
              </p:txBody>
            </p:sp>
          </p:grpSp>
          <p:grpSp>
            <p:nvGrpSpPr>
              <p:cNvPr id="464" name="Group"/>
              <p:cNvGrpSpPr/>
              <p:nvPr/>
            </p:nvGrpSpPr>
            <p:grpSpPr>
              <a:xfrm>
                <a:off x="0" y="2366726"/>
                <a:ext cx="579449" cy="127001"/>
                <a:chOff x="0" y="0"/>
                <a:chExt cx="579448" cy="127000"/>
              </a:xfrm>
            </p:grpSpPr>
            <p:sp>
              <p:nvSpPr>
                <p:cNvPr id="461" name="Circle"/>
                <p:cNvSpPr/>
                <p:nvPr/>
              </p:nvSpPr>
              <p:spPr>
                <a:xfrm>
                  <a:off x="0" y="0"/>
                  <a:ext cx="127000" cy="127000"/>
                </a:xfrm>
                <a:prstGeom prst="ellipse">
                  <a:avLst/>
                </a:pr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 sz="2200"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</a:p>
              </p:txBody>
            </p:sp>
            <p:sp>
              <p:nvSpPr>
                <p:cNvPr id="462" name="Circle"/>
                <p:cNvSpPr/>
                <p:nvPr/>
              </p:nvSpPr>
              <p:spPr>
                <a:xfrm>
                  <a:off x="226224" y="0"/>
                  <a:ext cx="127001" cy="127000"/>
                </a:xfrm>
                <a:prstGeom prst="ellipse">
                  <a:avLst/>
                </a:pr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 sz="2200"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</a:p>
              </p:txBody>
            </p:sp>
            <p:sp>
              <p:nvSpPr>
                <p:cNvPr id="463" name="Circle"/>
                <p:cNvSpPr/>
                <p:nvPr/>
              </p:nvSpPr>
              <p:spPr>
                <a:xfrm>
                  <a:off x="452448" y="0"/>
                  <a:ext cx="127001" cy="127000"/>
                </a:xfrm>
                <a:prstGeom prst="ellipse">
                  <a:avLst/>
                </a:pr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 sz="2200"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</a:p>
              </p:txBody>
            </p:sp>
          </p:grpSp>
        </p:grpSp>
        <p:grpSp>
          <p:nvGrpSpPr>
            <p:cNvPr id="493" name="Group"/>
            <p:cNvGrpSpPr/>
            <p:nvPr/>
          </p:nvGrpSpPr>
          <p:grpSpPr>
            <a:xfrm>
              <a:off x="1752600" y="7065621"/>
              <a:ext cx="1584325" cy="2723433"/>
              <a:chOff x="0" y="0"/>
              <a:chExt cx="1584325" cy="2723432"/>
            </a:xfrm>
          </p:grpSpPr>
          <p:grpSp>
            <p:nvGrpSpPr>
              <p:cNvPr id="484" name="Group"/>
              <p:cNvGrpSpPr/>
              <p:nvPr/>
            </p:nvGrpSpPr>
            <p:grpSpPr>
              <a:xfrm>
                <a:off x="0" y="0"/>
                <a:ext cx="836602" cy="2723433"/>
                <a:chOff x="0" y="0"/>
                <a:chExt cx="836601" cy="2723432"/>
              </a:xfrm>
            </p:grpSpPr>
            <p:grpSp>
              <p:nvGrpSpPr>
                <p:cNvPr id="470" name="Group"/>
                <p:cNvGrpSpPr/>
                <p:nvPr/>
              </p:nvGrpSpPr>
              <p:grpSpPr>
                <a:xfrm>
                  <a:off x="0" y="2088432"/>
                  <a:ext cx="836602" cy="635001"/>
                  <a:chOff x="0" y="0"/>
                  <a:chExt cx="836601" cy="634999"/>
                </a:xfrm>
              </p:grpSpPr>
              <p:sp>
                <p:nvSpPr>
                  <p:cNvPr id="466" name="Line"/>
                  <p:cNvSpPr/>
                  <p:nvPr/>
                </p:nvSpPr>
                <p:spPr>
                  <a:xfrm>
                    <a:off x="0" y="311057"/>
                    <a:ext cx="836602" cy="32394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136" fill="norm" stroke="1" extrusionOk="0">
                        <a:moveTo>
                          <a:pt x="0" y="1583"/>
                        </a:moveTo>
                        <a:cubicBezTo>
                          <a:pt x="2574" y="14296"/>
                          <a:pt x="6711" y="21600"/>
                          <a:pt x="11060" y="21113"/>
                        </a:cubicBezTo>
                        <a:cubicBezTo>
                          <a:pt x="15307" y="20637"/>
                          <a:pt x="19230" y="12778"/>
                          <a:pt x="21600" y="0"/>
                        </a:cubicBezTo>
                      </a:path>
                    </a:pathLst>
                  </a:custGeom>
                  <a:noFill/>
                  <a:ln w="114300" cap="flat">
                    <a:solidFill>
                      <a:srgbClr val="3457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 algn="l" defTabSz="914400">
                      <a:defRPr b="0" sz="3200">
                        <a:solidFill>
                          <a:srgbClr val="5F5F5F"/>
                        </a:solidFill>
                        <a:latin typeface="Trebuchet MS"/>
                        <a:ea typeface="Trebuchet MS"/>
                        <a:cs typeface="Trebuchet MS"/>
                        <a:sym typeface="Trebuchet MS"/>
                      </a:defRPr>
                    </a:pPr>
                  </a:p>
                </p:txBody>
              </p:sp>
              <p:sp>
                <p:nvSpPr>
                  <p:cNvPr id="467" name="Line"/>
                  <p:cNvSpPr/>
                  <p:nvPr/>
                </p:nvSpPr>
                <p:spPr>
                  <a:xfrm flipV="1">
                    <a:off x="41986" y="34804"/>
                    <a:ext cx="360902" cy="360902"/>
                  </a:xfrm>
                  <a:prstGeom prst="line">
                    <a:avLst/>
                  </a:prstGeom>
                  <a:noFill/>
                  <a:ln w="25400" cap="flat">
                    <a:solidFill>
                      <a:srgbClr val="3457FF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 algn="l" defTabSz="914400">
                      <a:defRPr b="0" sz="3200">
                        <a:solidFill>
                          <a:srgbClr val="5F5F5F"/>
                        </a:solidFill>
                        <a:latin typeface="Trebuchet MS"/>
                        <a:ea typeface="Trebuchet MS"/>
                        <a:cs typeface="Trebuchet MS"/>
                        <a:sym typeface="Trebuchet MS"/>
                      </a:defRPr>
                    </a:pPr>
                  </a:p>
                </p:txBody>
              </p:sp>
              <p:sp>
                <p:nvSpPr>
                  <p:cNvPr id="468" name="Line"/>
                  <p:cNvSpPr/>
                  <p:nvPr/>
                </p:nvSpPr>
                <p:spPr>
                  <a:xfrm>
                    <a:off x="434222" y="34804"/>
                    <a:ext cx="360901" cy="360902"/>
                  </a:xfrm>
                  <a:prstGeom prst="line">
                    <a:avLst/>
                  </a:prstGeom>
                  <a:noFill/>
                  <a:ln w="25400" cap="flat">
                    <a:solidFill>
                      <a:srgbClr val="3457FF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 algn="l" defTabSz="914400">
                      <a:defRPr b="0" sz="3200">
                        <a:solidFill>
                          <a:srgbClr val="5F5F5F"/>
                        </a:solidFill>
                        <a:latin typeface="Trebuchet MS"/>
                        <a:ea typeface="Trebuchet MS"/>
                        <a:cs typeface="Trebuchet MS"/>
                        <a:sym typeface="Trebuchet MS"/>
                      </a:defRPr>
                    </a:pPr>
                  </a:p>
                </p:txBody>
              </p:sp>
              <p:sp>
                <p:nvSpPr>
                  <p:cNvPr id="469" name="Square"/>
                  <p:cNvSpPr/>
                  <p:nvPr/>
                </p:nvSpPr>
                <p:spPr>
                  <a:xfrm>
                    <a:off x="377033" y="0"/>
                    <a:ext cx="83043" cy="83043"/>
                  </a:xfrm>
                  <a:prstGeom prst="rect">
                    <a:avLst/>
                  </a:prstGeom>
                  <a:solidFill>
                    <a:srgbClr val="3457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 algn="l" defTabSz="914400">
                      <a:defRPr b="0" sz="3200">
                        <a:solidFill>
                          <a:srgbClr val="5F5F5F"/>
                        </a:solidFill>
                        <a:latin typeface="Trebuchet MS"/>
                        <a:ea typeface="Trebuchet MS"/>
                        <a:cs typeface="Trebuchet MS"/>
                        <a:sym typeface="Trebuchet MS"/>
                      </a:defRPr>
                    </a:pPr>
                  </a:p>
                </p:txBody>
              </p:sp>
            </p:grpSp>
            <p:grpSp>
              <p:nvGrpSpPr>
                <p:cNvPr id="475" name="Group"/>
                <p:cNvGrpSpPr/>
                <p:nvPr/>
              </p:nvGrpSpPr>
              <p:grpSpPr>
                <a:xfrm>
                  <a:off x="0" y="677626"/>
                  <a:ext cx="836602" cy="635001"/>
                  <a:chOff x="0" y="0"/>
                  <a:chExt cx="836601" cy="634999"/>
                </a:xfrm>
              </p:grpSpPr>
              <p:sp>
                <p:nvSpPr>
                  <p:cNvPr id="471" name="Line"/>
                  <p:cNvSpPr/>
                  <p:nvPr/>
                </p:nvSpPr>
                <p:spPr>
                  <a:xfrm>
                    <a:off x="0" y="311057"/>
                    <a:ext cx="836602" cy="32394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136" fill="norm" stroke="1" extrusionOk="0">
                        <a:moveTo>
                          <a:pt x="0" y="1583"/>
                        </a:moveTo>
                        <a:cubicBezTo>
                          <a:pt x="2574" y="14296"/>
                          <a:pt x="6711" y="21600"/>
                          <a:pt x="11060" y="21113"/>
                        </a:cubicBezTo>
                        <a:cubicBezTo>
                          <a:pt x="15307" y="20637"/>
                          <a:pt x="19230" y="12778"/>
                          <a:pt x="21600" y="0"/>
                        </a:cubicBezTo>
                      </a:path>
                    </a:pathLst>
                  </a:custGeom>
                  <a:noFill/>
                  <a:ln w="114300" cap="flat">
                    <a:solidFill>
                      <a:srgbClr val="3457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 algn="l" defTabSz="914400">
                      <a:defRPr b="0" sz="3200">
                        <a:solidFill>
                          <a:srgbClr val="5F5F5F"/>
                        </a:solidFill>
                        <a:latin typeface="Trebuchet MS"/>
                        <a:ea typeface="Trebuchet MS"/>
                        <a:cs typeface="Trebuchet MS"/>
                        <a:sym typeface="Trebuchet MS"/>
                      </a:defRPr>
                    </a:pPr>
                  </a:p>
                </p:txBody>
              </p:sp>
              <p:sp>
                <p:nvSpPr>
                  <p:cNvPr id="472" name="Line"/>
                  <p:cNvSpPr/>
                  <p:nvPr/>
                </p:nvSpPr>
                <p:spPr>
                  <a:xfrm flipV="1">
                    <a:off x="41986" y="34804"/>
                    <a:ext cx="360902" cy="360902"/>
                  </a:xfrm>
                  <a:prstGeom prst="line">
                    <a:avLst/>
                  </a:prstGeom>
                  <a:noFill/>
                  <a:ln w="25400" cap="flat">
                    <a:solidFill>
                      <a:srgbClr val="3457FF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 algn="l" defTabSz="914400">
                      <a:defRPr b="0" sz="3200">
                        <a:solidFill>
                          <a:srgbClr val="5F5F5F"/>
                        </a:solidFill>
                        <a:latin typeface="Trebuchet MS"/>
                        <a:ea typeface="Trebuchet MS"/>
                        <a:cs typeface="Trebuchet MS"/>
                        <a:sym typeface="Trebuchet MS"/>
                      </a:defRPr>
                    </a:pPr>
                  </a:p>
                </p:txBody>
              </p:sp>
              <p:sp>
                <p:nvSpPr>
                  <p:cNvPr id="473" name="Line"/>
                  <p:cNvSpPr/>
                  <p:nvPr/>
                </p:nvSpPr>
                <p:spPr>
                  <a:xfrm>
                    <a:off x="434222" y="34804"/>
                    <a:ext cx="360901" cy="360902"/>
                  </a:xfrm>
                  <a:prstGeom prst="line">
                    <a:avLst/>
                  </a:prstGeom>
                  <a:noFill/>
                  <a:ln w="25400" cap="flat">
                    <a:solidFill>
                      <a:srgbClr val="3457FF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 algn="l" defTabSz="914400">
                      <a:defRPr b="0" sz="3200">
                        <a:solidFill>
                          <a:srgbClr val="5F5F5F"/>
                        </a:solidFill>
                        <a:latin typeface="Trebuchet MS"/>
                        <a:ea typeface="Trebuchet MS"/>
                        <a:cs typeface="Trebuchet MS"/>
                        <a:sym typeface="Trebuchet MS"/>
                      </a:defRPr>
                    </a:pPr>
                  </a:p>
                </p:txBody>
              </p:sp>
              <p:sp>
                <p:nvSpPr>
                  <p:cNvPr id="474" name="Square"/>
                  <p:cNvSpPr/>
                  <p:nvPr/>
                </p:nvSpPr>
                <p:spPr>
                  <a:xfrm>
                    <a:off x="377033" y="0"/>
                    <a:ext cx="83043" cy="83043"/>
                  </a:xfrm>
                  <a:prstGeom prst="rect">
                    <a:avLst/>
                  </a:prstGeom>
                  <a:solidFill>
                    <a:srgbClr val="3457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 algn="l" defTabSz="914400">
                      <a:defRPr b="0" sz="3200">
                        <a:solidFill>
                          <a:srgbClr val="5F5F5F"/>
                        </a:solidFill>
                        <a:latin typeface="Trebuchet MS"/>
                        <a:ea typeface="Trebuchet MS"/>
                        <a:cs typeface="Trebuchet MS"/>
                        <a:sym typeface="Trebuchet MS"/>
                      </a:defRPr>
                    </a:pPr>
                  </a:p>
                </p:txBody>
              </p:sp>
            </p:grpSp>
            <p:grpSp>
              <p:nvGrpSpPr>
                <p:cNvPr id="479" name="Group"/>
                <p:cNvGrpSpPr/>
                <p:nvPr/>
              </p:nvGrpSpPr>
              <p:grpSpPr>
                <a:xfrm rot="16200000">
                  <a:off x="128576" y="226224"/>
                  <a:ext cx="579449" cy="127001"/>
                  <a:chOff x="0" y="0"/>
                  <a:chExt cx="579448" cy="127000"/>
                </a:xfrm>
              </p:grpSpPr>
              <p:sp>
                <p:nvSpPr>
                  <p:cNvPr id="476" name="Circle"/>
                  <p:cNvSpPr/>
                  <p:nvPr/>
                </p:nvSpPr>
                <p:spPr>
                  <a:xfrm>
                    <a:off x="0" y="0"/>
                    <a:ext cx="127000" cy="127000"/>
                  </a:xfrm>
                  <a:prstGeom prst="ellipse">
                    <a:avLst/>
                  </a:prstGeom>
                  <a:solidFill>
                    <a:schemeClr val="accent5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b="0" sz="2200"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</a:p>
                </p:txBody>
              </p:sp>
              <p:sp>
                <p:nvSpPr>
                  <p:cNvPr id="477" name="Circle"/>
                  <p:cNvSpPr/>
                  <p:nvPr/>
                </p:nvSpPr>
                <p:spPr>
                  <a:xfrm>
                    <a:off x="226224" y="0"/>
                    <a:ext cx="127001" cy="127000"/>
                  </a:xfrm>
                  <a:prstGeom prst="ellipse">
                    <a:avLst/>
                  </a:prstGeom>
                  <a:solidFill>
                    <a:schemeClr val="accent5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b="0" sz="2200"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</a:p>
                </p:txBody>
              </p:sp>
              <p:sp>
                <p:nvSpPr>
                  <p:cNvPr id="478" name="Circle"/>
                  <p:cNvSpPr/>
                  <p:nvPr/>
                </p:nvSpPr>
                <p:spPr>
                  <a:xfrm>
                    <a:off x="452448" y="0"/>
                    <a:ext cx="127001" cy="127000"/>
                  </a:xfrm>
                  <a:prstGeom prst="ellipse">
                    <a:avLst/>
                  </a:prstGeom>
                  <a:solidFill>
                    <a:schemeClr val="accent5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b="0" sz="2200"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</a:p>
                </p:txBody>
              </p:sp>
            </p:grpSp>
            <p:grpSp>
              <p:nvGrpSpPr>
                <p:cNvPr id="483" name="Group"/>
                <p:cNvGrpSpPr/>
                <p:nvPr/>
              </p:nvGrpSpPr>
              <p:grpSpPr>
                <a:xfrm>
                  <a:off x="354800" y="1410805"/>
                  <a:ext cx="127001" cy="579449"/>
                  <a:chOff x="0" y="0"/>
                  <a:chExt cx="127000" cy="579448"/>
                </a:xfrm>
              </p:grpSpPr>
              <p:sp>
                <p:nvSpPr>
                  <p:cNvPr id="480" name="Circle"/>
                  <p:cNvSpPr/>
                  <p:nvPr/>
                </p:nvSpPr>
                <p:spPr>
                  <a:xfrm rot="16200000">
                    <a:off x="0" y="452448"/>
                    <a:ext cx="127000" cy="127001"/>
                  </a:xfrm>
                  <a:prstGeom prst="ellipse">
                    <a:avLst/>
                  </a:prstGeom>
                  <a:solidFill>
                    <a:schemeClr val="accent5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b="0" sz="2200"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</a:p>
                </p:txBody>
              </p:sp>
              <p:sp>
                <p:nvSpPr>
                  <p:cNvPr id="481" name="Circle"/>
                  <p:cNvSpPr/>
                  <p:nvPr/>
                </p:nvSpPr>
                <p:spPr>
                  <a:xfrm rot="16200000">
                    <a:off x="0" y="226224"/>
                    <a:ext cx="127000" cy="127001"/>
                  </a:xfrm>
                  <a:prstGeom prst="ellipse">
                    <a:avLst/>
                  </a:prstGeom>
                  <a:solidFill>
                    <a:schemeClr val="accent5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b="0" sz="2200"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</a:p>
                </p:txBody>
              </p:sp>
              <p:sp>
                <p:nvSpPr>
                  <p:cNvPr id="482" name="Circle"/>
                  <p:cNvSpPr/>
                  <p:nvPr/>
                </p:nvSpPr>
                <p:spPr>
                  <a:xfrm rot="16200000">
                    <a:off x="0" y="0"/>
                    <a:ext cx="127000" cy="127000"/>
                  </a:xfrm>
                  <a:prstGeom prst="ellipse">
                    <a:avLst/>
                  </a:prstGeom>
                  <a:solidFill>
                    <a:schemeClr val="accent5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b="0" sz="2200"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</a:p>
                </p:txBody>
              </p:sp>
            </p:grpSp>
          </p:grpSp>
          <p:grpSp>
            <p:nvGrpSpPr>
              <p:cNvPr id="488" name="Group"/>
              <p:cNvGrpSpPr/>
              <p:nvPr/>
            </p:nvGrpSpPr>
            <p:grpSpPr>
              <a:xfrm>
                <a:off x="1004876" y="982426"/>
                <a:ext cx="579449" cy="127001"/>
                <a:chOff x="0" y="0"/>
                <a:chExt cx="579448" cy="127000"/>
              </a:xfrm>
            </p:grpSpPr>
            <p:sp>
              <p:nvSpPr>
                <p:cNvPr id="485" name="Circle"/>
                <p:cNvSpPr/>
                <p:nvPr/>
              </p:nvSpPr>
              <p:spPr>
                <a:xfrm>
                  <a:off x="0" y="0"/>
                  <a:ext cx="127000" cy="127000"/>
                </a:xfrm>
                <a:prstGeom prst="ellipse">
                  <a:avLst/>
                </a:pr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 sz="2200"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</a:p>
              </p:txBody>
            </p:sp>
            <p:sp>
              <p:nvSpPr>
                <p:cNvPr id="486" name="Circle"/>
                <p:cNvSpPr/>
                <p:nvPr/>
              </p:nvSpPr>
              <p:spPr>
                <a:xfrm>
                  <a:off x="226224" y="0"/>
                  <a:ext cx="127001" cy="127000"/>
                </a:xfrm>
                <a:prstGeom prst="ellipse">
                  <a:avLst/>
                </a:pr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 sz="2200"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</a:p>
              </p:txBody>
            </p:sp>
            <p:sp>
              <p:nvSpPr>
                <p:cNvPr id="487" name="Circle"/>
                <p:cNvSpPr/>
                <p:nvPr/>
              </p:nvSpPr>
              <p:spPr>
                <a:xfrm>
                  <a:off x="452448" y="0"/>
                  <a:ext cx="127001" cy="127000"/>
                </a:xfrm>
                <a:prstGeom prst="ellipse">
                  <a:avLst/>
                </a:pr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 sz="2200"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</a:p>
              </p:txBody>
            </p:sp>
          </p:grpSp>
          <p:grpSp>
            <p:nvGrpSpPr>
              <p:cNvPr id="492" name="Group"/>
              <p:cNvGrpSpPr/>
              <p:nvPr/>
            </p:nvGrpSpPr>
            <p:grpSpPr>
              <a:xfrm>
                <a:off x="1004876" y="2366726"/>
                <a:ext cx="579449" cy="127001"/>
                <a:chOff x="0" y="0"/>
                <a:chExt cx="579448" cy="127000"/>
              </a:xfrm>
            </p:grpSpPr>
            <p:sp>
              <p:nvSpPr>
                <p:cNvPr id="489" name="Circle"/>
                <p:cNvSpPr/>
                <p:nvPr/>
              </p:nvSpPr>
              <p:spPr>
                <a:xfrm>
                  <a:off x="0" y="0"/>
                  <a:ext cx="127000" cy="127000"/>
                </a:xfrm>
                <a:prstGeom prst="ellipse">
                  <a:avLst/>
                </a:pr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 sz="2200"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</a:p>
              </p:txBody>
            </p:sp>
            <p:sp>
              <p:nvSpPr>
                <p:cNvPr id="490" name="Circle"/>
                <p:cNvSpPr/>
                <p:nvPr/>
              </p:nvSpPr>
              <p:spPr>
                <a:xfrm>
                  <a:off x="226224" y="0"/>
                  <a:ext cx="127001" cy="127000"/>
                </a:xfrm>
                <a:prstGeom prst="ellipse">
                  <a:avLst/>
                </a:pr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 sz="2200"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</a:p>
              </p:txBody>
            </p:sp>
            <p:sp>
              <p:nvSpPr>
                <p:cNvPr id="491" name="Circle"/>
                <p:cNvSpPr/>
                <p:nvPr/>
              </p:nvSpPr>
              <p:spPr>
                <a:xfrm>
                  <a:off x="452448" y="0"/>
                  <a:ext cx="127001" cy="127000"/>
                </a:xfrm>
                <a:prstGeom prst="ellipse">
                  <a:avLst/>
                </a:pr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 sz="2200"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</a:p>
              </p:txBody>
            </p:sp>
          </p:grpSp>
        </p:grpSp>
        <p:grpSp>
          <p:nvGrpSpPr>
            <p:cNvPr id="497" name="Group"/>
            <p:cNvGrpSpPr/>
            <p:nvPr/>
          </p:nvGrpSpPr>
          <p:grpSpPr>
            <a:xfrm>
              <a:off x="6262676" y="3741642"/>
              <a:ext cx="579449" cy="127001"/>
              <a:chOff x="0" y="0"/>
              <a:chExt cx="579448" cy="127000"/>
            </a:xfrm>
          </p:grpSpPr>
          <p:sp>
            <p:nvSpPr>
              <p:cNvPr id="494" name="Circle"/>
              <p:cNvSpPr/>
              <p:nvPr/>
            </p:nvSpPr>
            <p:spPr>
              <a:xfrm>
                <a:off x="0" y="0"/>
                <a:ext cx="127000" cy="127000"/>
              </a:xfrm>
              <a:prstGeom prst="ellipse">
                <a:avLst/>
              </a:pr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0" sz="2200">
                    <a:latin typeface="+mn-lt"/>
                    <a:ea typeface="+mn-ea"/>
                    <a:cs typeface="+mn-cs"/>
                    <a:sym typeface="Helvetica Neue Medium"/>
                  </a:defRPr>
                </a:pPr>
              </a:p>
            </p:txBody>
          </p:sp>
          <p:sp>
            <p:nvSpPr>
              <p:cNvPr id="495" name="Circle"/>
              <p:cNvSpPr/>
              <p:nvPr/>
            </p:nvSpPr>
            <p:spPr>
              <a:xfrm>
                <a:off x="226224" y="0"/>
                <a:ext cx="127001" cy="127000"/>
              </a:xfrm>
              <a:prstGeom prst="ellipse">
                <a:avLst/>
              </a:pr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0" sz="2200">
                    <a:latin typeface="+mn-lt"/>
                    <a:ea typeface="+mn-ea"/>
                    <a:cs typeface="+mn-cs"/>
                    <a:sym typeface="Helvetica Neue Medium"/>
                  </a:defRPr>
                </a:pPr>
              </a:p>
            </p:txBody>
          </p:sp>
          <p:sp>
            <p:nvSpPr>
              <p:cNvPr id="496" name="Circle"/>
              <p:cNvSpPr/>
              <p:nvPr/>
            </p:nvSpPr>
            <p:spPr>
              <a:xfrm>
                <a:off x="452448" y="0"/>
                <a:ext cx="127001" cy="127000"/>
              </a:xfrm>
              <a:prstGeom prst="ellipse">
                <a:avLst/>
              </a:pr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0" sz="2200">
                    <a:latin typeface="+mn-lt"/>
                    <a:ea typeface="+mn-ea"/>
                    <a:cs typeface="+mn-cs"/>
                    <a:sym typeface="Helvetica Neue Medium"/>
                  </a:defRPr>
                </a:pPr>
              </a:p>
            </p:txBody>
          </p:sp>
        </p:grpSp>
        <p:grpSp>
          <p:nvGrpSpPr>
            <p:cNvPr id="501" name="Group"/>
            <p:cNvGrpSpPr/>
            <p:nvPr/>
          </p:nvGrpSpPr>
          <p:grpSpPr>
            <a:xfrm>
              <a:off x="6262676" y="5214842"/>
              <a:ext cx="579449" cy="127001"/>
              <a:chOff x="0" y="0"/>
              <a:chExt cx="579448" cy="127000"/>
            </a:xfrm>
          </p:grpSpPr>
          <p:sp>
            <p:nvSpPr>
              <p:cNvPr id="498" name="Circle"/>
              <p:cNvSpPr/>
              <p:nvPr/>
            </p:nvSpPr>
            <p:spPr>
              <a:xfrm>
                <a:off x="0" y="0"/>
                <a:ext cx="127000" cy="127000"/>
              </a:xfrm>
              <a:prstGeom prst="ellipse">
                <a:avLst/>
              </a:pr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0" sz="2200">
                    <a:latin typeface="+mn-lt"/>
                    <a:ea typeface="+mn-ea"/>
                    <a:cs typeface="+mn-cs"/>
                    <a:sym typeface="Helvetica Neue Medium"/>
                  </a:defRPr>
                </a:pPr>
              </a:p>
            </p:txBody>
          </p:sp>
          <p:sp>
            <p:nvSpPr>
              <p:cNvPr id="499" name="Circle"/>
              <p:cNvSpPr/>
              <p:nvPr/>
            </p:nvSpPr>
            <p:spPr>
              <a:xfrm>
                <a:off x="226224" y="0"/>
                <a:ext cx="127001" cy="127000"/>
              </a:xfrm>
              <a:prstGeom prst="ellipse">
                <a:avLst/>
              </a:pr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0" sz="2200">
                    <a:latin typeface="+mn-lt"/>
                    <a:ea typeface="+mn-ea"/>
                    <a:cs typeface="+mn-cs"/>
                    <a:sym typeface="Helvetica Neue Medium"/>
                  </a:defRPr>
                </a:pPr>
              </a:p>
            </p:txBody>
          </p:sp>
          <p:sp>
            <p:nvSpPr>
              <p:cNvPr id="500" name="Circle"/>
              <p:cNvSpPr/>
              <p:nvPr/>
            </p:nvSpPr>
            <p:spPr>
              <a:xfrm>
                <a:off x="452448" y="0"/>
                <a:ext cx="127001" cy="127000"/>
              </a:xfrm>
              <a:prstGeom prst="ellipse">
                <a:avLst/>
              </a:pr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0" sz="2200">
                    <a:latin typeface="+mn-lt"/>
                    <a:ea typeface="+mn-ea"/>
                    <a:cs typeface="+mn-cs"/>
                    <a:sym typeface="Helvetica Neue Medium"/>
                  </a:defRPr>
                </a:pPr>
              </a:p>
            </p:txBody>
          </p:sp>
        </p:grpSp>
        <p:grpSp>
          <p:nvGrpSpPr>
            <p:cNvPr id="528" name="Group"/>
            <p:cNvGrpSpPr/>
            <p:nvPr/>
          </p:nvGrpSpPr>
          <p:grpSpPr>
            <a:xfrm>
              <a:off x="8027975" y="3487642"/>
              <a:ext cx="1584327" cy="2735028"/>
              <a:chOff x="0" y="0"/>
              <a:chExt cx="1584325" cy="2735026"/>
            </a:xfrm>
          </p:grpSpPr>
          <p:grpSp>
            <p:nvGrpSpPr>
              <p:cNvPr id="506" name="Group"/>
              <p:cNvGrpSpPr/>
              <p:nvPr/>
            </p:nvGrpSpPr>
            <p:grpSpPr>
              <a:xfrm>
                <a:off x="747723" y="0"/>
                <a:ext cx="836603" cy="635000"/>
                <a:chOff x="0" y="0"/>
                <a:chExt cx="836601" cy="634999"/>
              </a:xfrm>
            </p:grpSpPr>
            <p:sp>
              <p:nvSpPr>
                <p:cNvPr id="502" name="Line"/>
                <p:cNvSpPr/>
                <p:nvPr/>
              </p:nvSpPr>
              <p:spPr>
                <a:xfrm>
                  <a:off x="0" y="311057"/>
                  <a:ext cx="836602" cy="3239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136" fill="norm" stroke="1" extrusionOk="0">
                      <a:moveTo>
                        <a:pt x="0" y="1583"/>
                      </a:moveTo>
                      <a:cubicBezTo>
                        <a:pt x="2574" y="14296"/>
                        <a:pt x="6711" y="21600"/>
                        <a:pt x="11060" y="21113"/>
                      </a:cubicBezTo>
                      <a:cubicBezTo>
                        <a:pt x="15307" y="20637"/>
                        <a:pt x="19230" y="12778"/>
                        <a:pt x="21600" y="0"/>
                      </a:cubicBezTo>
                    </a:path>
                  </a:pathLst>
                </a:custGeom>
                <a:noFill/>
                <a:ln w="114300" cap="flat">
                  <a:solidFill>
                    <a:srgbClr val="3457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algn="l" defTabSz="914400">
                    <a:defRPr b="0" sz="3200">
                      <a:solidFill>
                        <a:srgbClr val="5F5F5F"/>
                      </a:solidFill>
                      <a:latin typeface="Trebuchet MS"/>
                      <a:ea typeface="Trebuchet MS"/>
                      <a:cs typeface="Trebuchet MS"/>
                      <a:sym typeface="Trebuchet MS"/>
                    </a:defRPr>
                  </a:pPr>
                </a:p>
              </p:txBody>
            </p:sp>
            <p:sp>
              <p:nvSpPr>
                <p:cNvPr id="503" name="Line"/>
                <p:cNvSpPr/>
                <p:nvPr/>
              </p:nvSpPr>
              <p:spPr>
                <a:xfrm flipV="1">
                  <a:off x="41986" y="34804"/>
                  <a:ext cx="360902" cy="360902"/>
                </a:xfrm>
                <a:prstGeom prst="line">
                  <a:avLst/>
                </a:prstGeom>
                <a:noFill/>
                <a:ln w="25400" cap="flat">
                  <a:solidFill>
                    <a:srgbClr val="3457FF"/>
                  </a:solidFill>
                  <a:prstDash val="solid"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algn="l" defTabSz="914400">
                    <a:defRPr b="0" sz="3200">
                      <a:solidFill>
                        <a:srgbClr val="5F5F5F"/>
                      </a:solidFill>
                      <a:latin typeface="Trebuchet MS"/>
                      <a:ea typeface="Trebuchet MS"/>
                      <a:cs typeface="Trebuchet MS"/>
                      <a:sym typeface="Trebuchet MS"/>
                    </a:defRPr>
                  </a:pPr>
                </a:p>
              </p:txBody>
            </p:sp>
            <p:sp>
              <p:nvSpPr>
                <p:cNvPr id="504" name="Line"/>
                <p:cNvSpPr/>
                <p:nvPr/>
              </p:nvSpPr>
              <p:spPr>
                <a:xfrm>
                  <a:off x="434222" y="34804"/>
                  <a:ext cx="360901" cy="360902"/>
                </a:xfrm>
                <a:prstGeom prst="line">
                  <a:avLst/>
                </a:prstGeom>
                <a:noFill/>
                <a:ln w="25400" cap="flat">
                  <a:solidFill>
                    <a:srgbClr val="3457FF"/>
                  </a:solidFill>
                  <a:prstDash val="solid"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algn="l" defTabSz="914400">
                    <a:defRPr b="0" sz="3200">
                      <a:solidFill>
                        <a:srgbClr val="5F5F5F"/>
                      </a:solidFill>
                      <a:latin typeface="Trebuchet MS"/>
                      <a:ea typeface="Trebuchet MS"/>
                      <a:cs typeface="Trebuchet MS"/>
                      <a:sym typeface="Trebuchet MS"/>
                    </a:defRPr>
                  </a:pPr>
                </a:p>
              </p:txBody>
            </p:sp>
            <p:sp>
              <p:nvSpPr>
                <p:cNvPr id="505" name="Square"/>
                <p:cNvSpPr/>
                <p:nvPr/>
              </p:nvSpPr>
              <p:spPr>
                <a:xfrm>
                  <a:off x="377033" y="0"/>
                  <a:ext cx="83043" cy="83043"/>
                </a:xfrm>
                <a:prstGeom prst="rect">
                  <a:avLst/>
                </a:prstGeom>
                <a:solidFill>
                  <a:srgbClr val="3457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algn="l" defTabSz="914400">
                    <a:defRPr b="0" sz="3200">
                      <a:solidFill>
                        <a:srgbClr val="5F5F5F"/>
                      </a:solidFill>
                      <a:latin typeface="Trebuchet MS"/>
                      <a:ea typeface="Trebuchet MS"/>
                      <a:cs typeface="Trebuchet MS"/>
                      <a:sym typeface="Trebuchet MS"/>
                    </a:defRPr>
                  </a:pPr>
                </a:p>
              </p:txBody>
            </p:sp>
          </p:grpSp>
          <p:grpSp>
            <p:nvGrpSpPr>
              <p:cNvPr id="511" name="Group"/>
              <p:cNvGrpSpPr/>
              <p:nvPr/>
            </p:nvGrpSpPr>
            <p:grpSpPr>
              <a:xfrm>
                <a:off x="747723" y="1422400"/>
                <a:ext cx="836603" cy="635000"/>
                <a:chOff x="0" y="0"/>
                <a:chExt cx="836601" cy="634999"/>
              </a:xfrm>
            </p:grpSpPr>
            <p:sp>
              <p:nvSpPr>
                <p:cNvPr id="507" name="Line"/>
                <p:cNvSpPr/>
                <p:nvPr/>
              </p:nvSpPr>
              <p:spPr>
                <a:xfrm>
                  <a:off x="0" y="311057"/>
                  <a:ext cx="836602" cy="3239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136" fill="norm" stroke="1" extrusionOk="0">
                      <a:moveTo>
                        <a:pt x="0" y="1583"/>
                      </a:moveTo>
                      <a:cubicBezTo>
                        <a:pt x="2574" y="14296"/>
                        <a:pt x="6711" y="21600"/>
                        <a:pt x="11060" y="21113"/>
                      </a:cubicBezTo>
                      <a:cubicBezTo>
                        <a:pt x="15307" y="20637"/>
                        <a:pt x="19230" y="12778"/>
                        <a:pt x="21600" y="0"/>
                      </a:cubicBezTo>
                    </a:path>
                  </a:pathLst>
                </a:custGeom>
                <a:noFill/>
                <a:ln w="114300" cap="flat">
                  <a:solidFill>
                    <a:srgbClr val="3457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algn="l" defTabSz="914400">
                    <a:defRPr b="0" sz="3200">
                      <a:solidFill>
                        <a:srgbClr val="5F5F5F"/>
                      </a:solidFill>
                      <a:latin typeface="Trebuchet MS"/>
                      <a:ea typeface="Trebuchet MS"/>
                      <a:cs typeface="Trebuchet MS"/>
                      <a:sym typeface="Trebuchet MS"/>
                    </a:defRPr>
                  </a:pPr>
                </a:p>
              </p:txBody>
            </p:sp>
            <p:sp>
              <p:nvSpPr>
                <p:cNvPr id="508" name="Line"/>
                <p:cNvSpPr/>
                <p:nvPr/>
              </p:nvSpPr>
              <p:spPr>
                <a:xfrm flipV="1">
                  <a:off x="41986" y="34804"/>
                  <a:ext cx="360902" cy="360902"/>
                </a:xfrm>
                <a:prstGeom prst="line">
                  <a:avLst/>
                </a:prstGeom>
                <a:noFill/>
                <a:ln w="25400" cap="flat">
                  <a:solidFill>
                    <a:srgbClr val="3457FF"/>
                  </a:solidFill>
                  <a:prstDash val="solid"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algn="l" defTabSz="914400">
                    <a:defRPr b="0" sz="3200">
                      <a:solidFill>
                        <a:srgbClr val="5F5F5F"/>
                      </a:solidFill>
                      <a:latin typeface="Trebuchet MS"/>
                      <a:ea typeface="Trebuchet MS"/>
                      <a:cs typeface="Trebuchet MS"/>
                      <a:sym typeface="Trebuchet MS"/>
                    </a:defRPr>
                  </a:pPr>
                </a:p>
              </p:txBody>
            </p:sp>
            <p:sp>
              <p:nvSpPr>
                <p:cNvPr id="509" name="Line"/>
                <p:cNvSpPr/>
                <p:nvPr/>
              </p:nvSpPr>
              <p:spPr>
                <a:xfrm>
                  <a:off x="434222" y="34804"/>
                  <a:ext cx="360901" cy="360902"/>
                </a:xfrm>
                <a:prstGeom prst="line">
                  <a:avLst/>
                </a:prstGeom>
                <a:noFill/>
                <a:ln w="25400" cap="flat">
                  <a:solidFill>
                    <a:srgbClr val="3457FF"/>
                  </a:solidFill>
                  <a:prstDash val="solid"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algn="l" defTabSz="914400">
                    <a:defRPr b="0" sz="3200">
                      <a:solidFill>
                        <a:srgbClr val="5F5F5F"/>
                      </a:solidFill>
                      <a:latin typeface="Trebuchet MS"/>
                      <a:ea typeface="Trebuchet MS"/>
                      <a:cs typeface="Trebuchet MS"/>
                      <a:sym typeface="Trebuchet MS"/>
                    </a:defRPr>
                  </a:pPr>
                </a:p>
              </p:txBody>
            </p:sp>
            <p:sp>
              <p:nvSpPr>
                <p:cNvPr id="510" name="Square"/>
                <p:cNvSpPr/>
                <p:nvPr/>
              </p:nvSpPr>
              <p:spPr>
                <a:xfrm>
                  <a:off x="377033" y="0"/>
                  <a:ext cx="83043" cy="83043"/>
                </a:xfrm>
                <a:prstGeom prst="rect">
                  <a:avLst/>
                </a:prstGeom>
                <a:solidFill>
                  <a:srgbClr val="3457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algn="l" defTabSz="914400">
                    <a:defRPr b="0" sz="3200">
                      <a:solidFill>
                        <a:srgbClr val="5F5F5F"/>
                      </a:solidFill>
                      <a:latin typeface="Trebuchet MS"/>
                      <a:ea typeface="Trebuchet MS"/>
                      <a:cs typeface="Trebuchet MS"/>
                      <a:sym typeface="Trebuchet MS"/>
                    </a:defRPr>
                  </a:pPr>
                </a:p>
              </p:txBody>
            </p:sp>
          </p:grpSp>
          <p:grpSp>
            <p:nvGrpSpPr>
              <p:cNvPr id="515" name="Group"/>
              <p:cNvGrpSpPr/>
              <p:nvPr/>
            </p:nvGrpSpPr>
            <p:grpSpPr>
              <a:xfrm rot="16200000">
                <a:off x="876300" y="970997"/>
                <a:ext cx="579449" cy="127001"/>
                <a:chOff x="0" y="0"/>
                <a:chExt cx="579448" cy="127000"/>
              </a:xfrm>
            </p:grpSpPr>
            <p:sp>
              <p:nvSpPr>
                <p:cNvPr id="512" name="Circle"/>
                <p:cNvSpPr/>
                <p:nvPr/>
              </p:nvSpPr>
              <p:spPr>
                <a:xfrm>
                  <a:off x="0" y="0"/>
                  <a:ext cx="127000" cy="127000"/>
                </a:xfrm>
                <a:prstGeom prst="ellipse">
                  <a:avLst/>
                </a:pr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 sz="2200"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</a:p>
              </p:txBody>
            </p:sp>
            <p:sp>
              <p:nvSpPr>
                <p:cNvPr id="513" name="Circle"/>
                <p:cNvSpPr/>
                <p:nvPr/>
              </p:nvSpPr>
              <p:spPr>
                <a:xfrm>
                  <a:off x="226224" y="0"/>
                  <a:ext cx="127001" cy="127000"/>
                </a:xfrm>
                <a:prstGeom prst="ellipse">
                  <a:avLst/>
                </a:pr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 sz="2200"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</a:p>
              </p:txBody>
            </p:sp>
            <p:sp>
              <p:nvSpPr>
                <p:cNvPr id="514" name="Circle"/>
                <p:cNvSpPr/>
                <p:nvPr/>
              </p:nvSpPr>
              <p:spPr>
                <a:xfrm>
                  <a:off x="452448" y="0"/>
                  <a:ext cx="127001" cy="127000"/>
                </a:xfrm>
                <a:prstGeom prst="ellipse">
                  <a:avLst/>
                </a:pr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 sz="2200"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</a:p>
              </p:txBody>
            </p:sp>
          </p:grpSp>
          <p:grpSp>
            <p:nvGrpSpPr>
              <p:cNvPr id="519" name="Group"/>
              <p:cNvGrpSpPr/>
              <p:nvPr/>
            </p:nvGrpSpPr>
            <p:grpSpPr>
              <a:xfrm>
                <a:off x="1102524" y="2155578"/>
                <a:ext cx="127001" cy="579449"/>
                <a:chOff x="0" y="0"/>
                <a:chExt cx="127000" cy="579448"/>
              </a:xfrm>
            </p:grpSpPr>
            <p:sp>
              <p:nvSpPr>
                <p:cNvPr id="516" name="Circle"/>
                <p:cNvSpPr/>
                <p:nvPr/>
              </p:nvSpPr>
              <p:spPr>
                <a:xfrm rot="16200000">
                  <a:off x="0" y="452448"/>
                  <a:ext cx="127000" cy="127001"/>
                </a:xfrm>
                <a:prstGeom prst="ellipse">
                  <a:avLst/>
                </a:pr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 sz="2200"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</a:p>
              </p:txBody>
            </p:sp>
            <p:sp>
              <p:nvSpPr>
                <p:cNvPr id="517" name="Circle"/>
                <p:cNvSpPr/>
                <p:nvPr/>
              </p:nvSpPr>
              <p:spPr>
                <a:xfrm rot="16200000">
                  <a:off x="0" y="226224"/>
                  <a:ext cx="127000" cy="127001"/>
                </a:xfrm>
                <a:prstGeom prst="ellipse">
                  <a:avLst/>
                </a:pr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 sz="2200"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</a:p>
              </p:txBody>
            </p:sp>
            <p:sp>
              <p:nvSpPr>
                <p:cNvPr id="518" name="Circle"/>
                <p:cNvSpPr/>
                <p:nvPr/>
              </p:nvSpPr>
              <p:spPr>
                <a:xfrm rot="16200000">
                  <a:off x="0" y="0"/>
                  <a:ext cx="127000" cy="127000"/>
                </a:xfrm>
                <a:prstGeom prst="ellipse">
                  <a:avLst/>
                </a:pr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 sz="2200"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</a:p>
              </p:txBody>
            </p:sp>
          </p:grpSp>
          <p:grpSp>
            <p:nvGrpSpPr>
              <p:cNvPr id="523" name="Group"/>
              <p:cNvGrpSpPr/>
              <p:nvPr/>
            </p:nvGrpSpPr>
            <p:grpSpPr>
              <a:xfrm>
                <a:off x="0" y="254000"/>
                <a:ext cx="579449" cy="127000"/>
                <a:chOff x="0" y="0"/>
                <a:chExt cx="579448" cy="127000"/>
              </a:xfrm>
            </p:grpSpPr>
            <p:sp>
              <p:nvSpPr>
                <p:cNvPr id="520" name="Circle"/>
                <p:cNvSpPr/>
                <p:nvPr/>
              </p:nvSpPr>
              <p:spPr>
                <a:xfrm>
                  <a:off x="0" y="0"/>
                  <a:ext cx="127000" cy="127000"/>
                </a:xfrm>
                <a:prstGeom prst="ellipse">
                  <a:avLst/>
                </a:pr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 sz="2200"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</a:p>
              </p:txBody>
            </p:sp>
            <p:sp>
              <p:nvSpPr>
                <p:cNvPr id="521" name="Circle"/>
                <p:cNvSpPr/>
                <p:nvPr/>
              </p:nvSpPr>
              <p:spPr>
                <a:xfrm>
                  <a:off x="226224" y="0"/>
                  <a:ext cx="127001" cy="127000"/>
                </a:xfrm>
                <a:prstGeom prst="ellipse">
                  <a:avLst/>
                </a:pr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 sz="2200"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</a:p>
              </p:txBody>
            </p:sp>
            <p:sp>
              <p:nvSpPr>
                <p:cNvPr id="522" name="Circle"/>
                <p:cNvSpPr/>
                <p:nvPr/>
              </p:nvSpPr>
              <p:spPr>
                <a:xfrm>
                  <a:off x="452448" y="0"/>
                  <a:ext cx="127001" cy="127000"/>
                </a:xfrm>
                <a:prstGeom prst="ellipse">
                  <a:avLst/>
                </a:pr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 sz="2200"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</a:p>
              </p:txBody>
            </p:sp>
          </p:grpSp>
          <p:grpSp>
            <p:nvGrpSpPr>
              <p:cNvPr id="527" name="Group"/>
              <p:cNvGrpSpPr/>
              <p:nvPr/>
            </p:nvGrpSpPr>
            <p:grpSpPr>
              <a:xfrm>
                <a:off x="0" y="1727200"/>
                <a:ext cx="579449" cy="127000"/>
                <a:chOff x="0" y="0"/>
                <a:chExt cx="579448" cy="127000"/>
              </a:xfrm>
            </p:grpSpPr>
            <p:sp>
              <p:nvSpPr>
                <p:cNvPr id="524" name="Circle"/>
                <p:cNvSpPr/>
                <p:nvPr/>
              </p:nvSpPr>
              <p:spPr>
                <a:xfrm>
                  <a:off x="0" y="0"/>
                  <a:ext cx="127000" cy="127000"/>
                </a:xfrm>
                <a:prstGeom prst="ellipse">
                  <a:avLst/>
                </a:pr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 sz="2200"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</a:p>
              </p:txBody>
            </p:sp>
            <p:sp>
              <p:nvSpPr>
                <p:cNvPr id="525" name="Circle"/>
                <p:cNvSpPr/>
                <p:nvPr/>
              </p:nvSpPr>
              <p:spPr>
                <a:xfrm>
                  <a:off x="226224" y="0"/>
                  <a:ext cx="127001" cy="127000"/>
                </a:xfrm>
                <a:prstGeom prst="ellipse">
                  <a:avLst/>
                </a:pr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 sz="2200"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</a:p>
              </p:txBody>
            </p:sp>
            <p:sp>
              <p:nvSpPr>
                <p:cNvPr id="526" name="Circle"/>
                <p:cNvSpPr/>
                <p:nvPr/>
              </p:nvSpPr>
              <p:spPr>
                <a:xfrm>
                  <a:off x="452448" y="0"/>
                  <a:ext cx="127001" cy="127000"/>
                </a:xfrm>
                <a:prstGeom prst="ellipse">
                  <a:avLst/>
                </a:pr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 sz="2200"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</a:p>
              </p:txBody>
            </p:sp>
          </p:grpSp>
        </p:grpSp>
        <p:grpSp>
          <p:nvGrpSpPr>
            <p:cNvPr id="555" name="Group"/>
            <p:cNvGrpSpPr/>
            <p:nvPr/>
          </p:nvGrpSpPr>
          <p:grpSpPr>
            <a:xfrm>
              <a:off x="9780575" y="3487642"/>
              <a:ext cx="1584327" cy="2735028"/>
              <a:chOff x="0" y="0"/>
              <a:chExt cx="1584325" cy="2735026"/>
            </a:xfrm>
          </p:grpSpPr>
          <p:grpSp>
            <p:nvGrpSpPr>
              <p:cNvPr id="533" name="Group"/>
              <p:cNvGrpSpPr/>
              <p:nvPr/>
            </p:nvGrpSpPr>
            <p:grpSpPr>
              <a:xfrm>
                <a:off x="747723" y="0"/>
                <a:ext cx="836603" cy="635000"/>
                <a:chOff x="0" y="0"/>
                <a:chExt cx="836601" cy="634999"/>
              </a:xfrm>
            </p:grpSpPr>
            <p:sp>
              <p:nvSpPr>
                <p:cNvPr id="529" name="Line"/>
                <p:cNvSpPr/>
                <p:nvPr/>
              </p:nvSpPr>
              <p:spPr>
                <a:xfrm>
                  <a:off x="0" y="311057"/>
                  <a:ext cx="836602" cy="3239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136" fill="norm" stroke="1" extrusionOk="0">
                      <a:moveTo>
                        <a:pt x="0" y="1583"/>
                      </a:moveTo>
                      <a:cubicBezTo>
                        <a:pt x="2574" y="14296"/>
                        <a:pt x="6711" y="21600"/>
                        <a:pt x="11060" y="21113"/>
                      </a:cubicBezTo>
                      <a:cubicBezTo>
                        <a:pt x="15307" y="20637"/>
                        <a:pt x="19230" y="12778"/>
                        <a:pt x="21600" y="0"/>
                      </a:cubicBezTo>
                    </a:path>
                  </a:pathLst>
                </a:custGeom>
                <a:noFill/>
                <a:ln w="114300" cap="flat">
                  <a:solidFill>
                    <a:srgbClr val="3457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algn="l" defTabSz="914400">
                    <a:defRPr b="0" sz="3200">
                      <a:solidFill>
                        <a:srgbClr val="5F5F5F"/>
                      </a:solidFill>
                      <a:latin typeface="Trebuchet MS"/>
                      <a:ea typeface="Trebuchet MS"/>
                      <a:cs typeface="Trebuchet MS"/>
                      <a:sym typeface="Trebuchet MS"/>
                    </a:defRPr>
                  </a:pPr>
                </a:p>
              </p:txBody>
            </p:sp>
            <p:sp>
              <p:nvSpPr>
                <p:cNvPr id="530" name="Line"/>
                <p:cNvSpPr/>
                <p:nvPr/>
              </p:nvSpPr>
              <p:spPr>
                <a:xfrm flipV="1">
                  <a:off x="41986" y="34804"/>
                  <a:ext cx="360902" cy="360902"/>
                </a:xfrm>
                <a:prstGeom prst="line">
                  <a:avLst/>
                </a:prstGeom>
                <a:noFill/>
                <a:ln w="25400" cap="flat">
                  <a:solidFill>
                    <a:srgbClr val="3457FF"/>
                  </a:solidFill>
                  <a:prstDash val="solid"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algn="l" defTabSz="914400">
                    <a:defRPr b="0" sz="3200">
                      <a:solidFill>
                        <a:srgbClr val="5F5F5F"/>
                      </a:solidFill>
                      <a:latin typeface="Trebuchet MS"/>
                      <a:ea typeface="Trebuchet MS"/>
                      <a:cs typeface="Trebuchet MS"/>
                      <a:sym typeface="Trebuchet MS"/>
                    </a:defRPr>
                  </a:pPr>
                </a:p>
              </p:txBody>
            </p:sp>
            <p:sp>
              <p:nvSpPr>
                <p:cNvPr id="531" name="Line"/>
                <p:cNvSpPr/>
                <p:nvPr/>
              </p:nvSpPr>
              <p:spPr>
                <a:xfrm>
                  <a:off x="434222" y="34804"/>
                  <a:ext cx="360901" cy="360902"/>
                </a:xfrm>
                <a:prstGeom prst="line">
                  <a:avLst/>
                </a:prstGeom>
                <a:noFill/>
                <a:ln w="25400" cap="flat">
                  <a:solidFill>
                    <a:srgbClr val="3457FF"/>
                  </a:solidFill>
                  <a:prstDash val="solid"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algn="l" defTabSz="914400">
                    <a:defRPr b="0" sz="3200">
                      <a:solidFill>
                        <a:srgbClr val="5F5F5F"/>
                      </a:solidFill>
                      <a:latin typeface="Trebuchet MS"/>
                      <a:ea typeface="Trebuchet MS"/>
                      <a:cs typeface="Trebuchet MS"/>
                      <a:sym typeface="Trebuchet MS"/>
                    </a:defRPr>
                  </a:pPr>
                </a:p>
              </p:txBody>
            </p:sp>
            <p:sp>
              <p:nvSpPr>
                <p:cNvPr id="532" name="Square"/>
                <p:cNvSpPr/>
                <p:nvPr/>
              </p:nvSpPr>
              <p:spPr>
                <a:xfrm>
                  <a:off x="377033" y="0"/>
                  <a:ext cx="83043" cy="83043"/>
                </a:xfrm>
                <a:prstGeom prst="rect">
                  <a:avLst/>
                </a:prstGeom>
                <a:solidFill>
                  <a:srgbClr val="3457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algn="l" defTabSz="914400">
                    <a:defRPr b="0" sz="3200">
                      <a:solidFill>
                        <a:srgbClr val="5F5F5F"/>
                      </a:solidFill>
                      <a:latin typeface="Trebuchet MS"/>
                      <a:ea typeface="Trebuchet MS"/>
                      <a:cs typeface="Trebuchet MS"/>
                      <a:sym typeface="Trebuchet MS"/>
                    </a:defRPr>
                  </a:pPr>
                </a:p>
              </p:txBody>
            </p:sp>
          </p:grpSp>
          <p:grpSp>
            <p:nvGrpSpPr>
              <p:cNvPr id="538" name="Group"/>
              <p:cNvGrpSpPr/>
              <p:nvPr/>
            </p:nvGrpSpPr>
            <p:grpSpPr>
              <a:xfrm>
                <a:off x="747723" y="1422400"/>
                <a:ext cx="836603" cy="635000"/>
                <a:chOff x="0" y="0"/>
                <a:chExt cx="836601" cy="634999"/>
              </a:xfrm>
            </p:grpSpPr>
            <p:sp>
              <p:nvSpPr>
                <p:cNvPr id="534" name="Line"/>
                <p:cNvSpPr/>
                <p:nvPr/>
              </p:nvSpPr>
              <p:spPr>
                <a:xfrm>
                  <a:off x="0" y="311057"/>
                  <a:ext cx="836602" cy="3239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136" fill="norm" stroke="1" extrusionOk="0">
                      <a:moveTo>
                        <a:pt x="0" y="1583"/>
                      </a:moveTo>
                      <a:cubicBezTo>
                        <a:pt x="2574" y="14296"/>
                        <a:pt x="6711" y="21600"/>
                        <a:pt x="11060" y="21113"/>
                      </a:cubicBezTo>
                      <a:cubicBezTo>
                        <a:pt x="15307" y="20637"/>
                        <a:pt x="19230" y="12778"/>
                        <a:pt x="21600" y="0"/>
                      </a:cubicBezTo>
                    </a:path>
                  </a:pathLst>
                </a:custGeom>
                <a:noFill/>
                <a:ln w="114300" cap="flat">
                  <a:solidFill>
                    <a:srgbClr val="3457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algn="l" defTabSz="914400">
                    <a:defRPr b="0" sz="3200">
                      <a:solidFill>
                        <a:srgbClr val="5F5F5F"/>
                      </a:solidFill>
                      <a:latin typeface="Trebuchet MS"/>
                      <a:ea typeface="Trebuchet MS"/>
                      <a:cs typeface="Trebuchet MS"/>
                      <a:sym typeface="Trebuchet MS"/>
                    </a:defRPr>
                  </a:pPr>
                </a:p>
              </p:txBody>
            </p:sp>
            <p:sp>
              <p:nvSpPr>
                <p:cNvPr id="535" name="Line"/>
                <p:cNvSpPr/>
                <p:nvPr/>
              </p:nvSpPr>
              <p:spPr>
                <a:xfrm flipV="1">
                  <a:off x="41986" y="34804"/>
                  <a:ext cx="360902" cy="360902"/>
                </a:xfrm>
                <a:prstGeom prst="line">
                  <a:avLst/>
                </a:prstGeom>
                <a:noFill/>
                <a:ln w="25400" cap="flat">
                  <a:solidFill>
                    <a:srgbClr val="3457FF"/>
                  </a:solidFill>
                  <a:prstDash val="solid"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algn="l" defTabSz="914400">
                    <a:defRPr b="0" sz="3200">
                      <a:solidFill>
                        <a:srgbClr val="5F5F5F"/>
                      </a:solidFill>
                      <a:latin typeface="Trebuchet MS"/>
                      <a:ea typeface="Trebuchet MS"/>
                      <a:cs typeface="Trebuchet MS"/>
                      <a:sym typeface="Trebuchet MS"/>
                    </a:defRPr>
                  </a:pPr>
                </a:p>
              </p:txBody>
            </p:sp>
            <p:sp>
              <p:nvSpPr>
                <p:cNvPr id="536" name="Line"/>
                <p:cNvSpPr/>
                <p:nvPr/>
              </p:nvSpPr>
              <p:spPr>
                <a:xfrm>
                  <a:off x="434222" y="34804"/>
                  <a:ext cx="360901" cy="360902"/>
                </a:xfrm>
                <a:prstGeom prst="line">
                  <a:avLst/>
                </a:prstGeom>
                <a:noFill/>
                <a:ln w="25400" cap="flat">
                  <a:solidFill>
                    <a:srgbClr val="3457FF"/>
                  </a:solidFill>
                  <a:prstDash val="solid"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algn="l" defTabSz="914400">
                    <a:defRPr b="0" sz="3200">
                      <a:solidFill>
                        <a:srgbClr val="5F5F5F"/>
                      </a:solidFill>
                      <a:latin typeface="Trebuchet MS"/>
                      <a:ea typeface="Trebuchet MS"/>
                      <a:cs typeface="Trebuchet MS"/>
                      <a:sym typeface="Trebuchet MS"/>
                    </a:defRPr>
                  </a:pPr>
                </a:p>
              </p:txBody>
            </p:sp>
            <p:sp>
              <p:nvSpPr>
                <p:cNvPr id="537" name="Square"/>
                <p:cNvSpPr/>
                <p:nvPr/>
              </p:nvSpPr>
              <p:spPr>
                <a:xfrm>
                  <a:off x="377033" y="0"/>
                  <a:ext cx="83043" cy="83043"/>
                </a:xfrm>
                <a:prstGeom prst="rect">
                  <a:avLst/>
                </a:prstGeom>
                <a:solidFill>
                  <a:srgbClr val="3457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algn="l" defTabSz="914400">
                    <a:defRPr b="0" sz="3200">
                      <a:solidFill>
                        <a:srgbClr val="5F5F5F"/>
                      </a:solidFill>
                      <a:latin typeface="Trebuchet MS"/>
                      <a:ea typeface="Trebuchet MS"/>
                      <a:cs typeface="Trebuchet MS"/>
                      <a:sym typeface="Trebuchet MS"/>
                    </a:defRPr>
                  </a:pPr>
                </a:p>
              </p:txBody>
            </p:sp>
          </p:grpSp>
          <p:grpSp>
            <p:nvGrpSpPr>
              <p:cNvPr id="542" name="Group"/>
              <p:cNvGrpSpPr/>
              <p:nvPr/>
            </p:nvGrpSpPr>
            <p:grpSpPr>
              <a:xfrm rot="16200000">
                <a:off x="876300" y="970997"/>
                <a:ext cx="579449" cy="127001"/>
                <a:chOff x="0" y="0"/>
                <a:chExt cx="579448" cy="127000"/>
              </a:xfrm>
            </p:grpSpPr>
            <p:sp>
              <p:nvSpPr>
                <p:cNvPr id="539" name="Circle"/>
                <p:cNvSpPr/>
                <p:nvPr/>
              </p:nvSpPr>
              <p:spPr>
                <a:xfrm>
                  <a:off x="0" y="0"/>
                  <a:ext cx="127000" cy="127000"/>
                </a:xfrm>
                <a:prstGeom prst="ellipse">
                  <a:avLst/>
                </a:pr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 sz="2200"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</a:p>
              </p:txBody>
            </p:sp>
            <p:sp>
              <p:nvSpPr>
                <p:cNvPr id="540" name="Circle"/>
                <p:cNvSpPr/>
                <p:nvPr/>
              </p:nvSpPr>
              <p:spPr>
                <a:xfrm>
                  <a:off x="226224" y="0"/>
                  <a:ext cx="127001" cy="127000"/>
                </a:xfrm>
                <a:prstGeom prst="ellipse">
                  <a:avLst/>
                </a:pr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 sz="2200"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</a:p>
              </p:txBody>
            </p:sp>
            <p:sp>
              <p:nvSpPr>
                <p:cNvPr id="541" name="Circle"/>
                <p:cNvSpPr/>
                <p:nvPr/>
              </p:nvSpPr>
              <p:spPr>
                <a:xfrm>
                  <a:off x="452448" y="0"/>
                  <a:ext cx="127001" cy="127000"/>
                </a:xfrm>
                <a:prstGeom prst="ellipse">
                  <a:avLst/>
                </a:pr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 sz="2200"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</a:p>
              </p:txBody>
            </p:sp>
          </p:grpSp>
          <p:grpSp>
            <p:nvGrpSpPr>
              <p:cNvPr id="546" name="Group"/>
              <p:cNvGrpSpPr/>
              <p:nvPr/>
            </p:nvGrpSpPr>
            <p:grpSpPr>
              <a:xfrm>
                <a:off x="1102524" y="2155578"/>
                <a:ext cx="127001" cy="579449"/>
                <a:chOff x="0" y="0"/>
                <a:chExt cx="127000" cy="579448"/>
              </a:xfrm>
            </p:grpSpPr>
            <p:sp>
              <p:nvSpPr>
                <p:cNvPr id="543" name="Circle"/>
                <p:cNvSpPr/>
                <p:nvPr/>
              </p:nvSpPr>
              <p:spPr>
                <a:xfrm rot="16200000">
                  <a:off x="0" y="452448"/>
                  <a:ext cx="127000" cy="127001"/>
                </a:xfrm>
                <a:prstGeom prst="ellipse">
                  <a:avLst/>
                </a:pr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 sz="2200"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</a:p>
              </p:txBody>
            </p:sp>
            <p:sp>
              <p:nvSpPr>
                <p:cNvPr id="544" name="Circle"/>
                <p:cNvSpPr/>
                <p:nvPr/>
              </p:nvSpPr>
              <p:spPr>
                <a:xfrm rot="16200000">
                  <a:off x="0" y="226224"/>
                  <a:ext cx="127000" cy="127001"/>
                </a:xfrm>
                <a:prstGeom prst="ellipse">
                  <a:avLst/>
                </a:pr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 sz="2200"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</a:p>
              </p:txBody>
            </p:sp>
            <p:sp>
              <p:nvSpPr>
                <p:cNvPr id="545" name="Circle"/>
                <p:cNvSpPr/>
                <p:nvPr/>
              </p:nvSpPr>
              <p:spPr>
                <a:xfrm rot="16200000">
                  <a:off x="0" y="0"/>
                  <a:ext cx="127000" cy="127000"/>
                </a:xfrm>
                <a:prstGeom prst="ellipse">
                  <a:avLst/>
                </a:pr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 sz="2200"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</a:p>
              </p:txBody>
            </p:sp>
          </p:grpSp>
          <p:grpSp>
            <p:nvGrpSpPr>
              <p:cNvPr id="550" name="Group"/>
              <p:cNvGrpSpPr/>
              <p:nvPr/>
            </p:nvGrpSpPr>
            <p:grpSpPr>
              <a:xfrm>
                <a:off x="0" y="254000"/>
                <a:ext cx="579449" cy="127000"/>
                <a:chOff x="0" y="0"/>
                <a:chExt cx="579448" cy="127000"/>
              </a:xfrm>
            </p:grpSpPr>
            <p:sp>
              <p:nvSpPr>
                <p:cNvPr id="547" name="Circle"/>
                <p:cNvSpPr/>
                <p:nvPr/>
              </p:nvSpPr>
              <p:spPr>
                <a:xfrm>
                  <a:off x="0" y="0"/>
                  <a:ext cx="127000" cy="127000"/>
                </a:xfrm>
                <a:prstGeom prst="ellipse">
                  <a:avLst/>
                </a:pr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 sz="2200"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</a:p>
              </p:txBody>
            </p:sp>
            <p:sp>
              <p:nvSpPr>
                <p:cNvPr id="548" name="Circle"/>
                <p:cNvSpPr/>
                <p:nvPr/>
              </p:nvSpPr>
              <p:spPr>
                <a:xfrm>
                  <a:off x="226224" y="0"/>
                  <a:ext cx="127001" cy="127000"/>
                </a:xfrm>
                <a:prstGeom prst="ellipse">
                  <a:avLst/>
                </a:pr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 sz="2200"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</a:p>
              </p:txBody>
            </p:sp>
            <p:sp>
              <p:nvSpPr>
                <p:cNvPr id="549" name="Circle"/>
                <p:cNvSpPr/>
                <p:nvPr/>
              </p:nvSpPr>
              <p:spPr>
                <a:xfrm>
                  <a:off x="452448" y="0"/>
                  <a:ext cx="127001" cy="127000"/>
                </a:xfrm>
                <a:prstGeom prst="ellipse">
                  <a:avLst/>
                </a:pr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 sz="2200"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</a:p>
              </p:txBody>
            </p:sp>
          </p:grpSp>
          <p:grpSp>
            <p:nvGrpSpPr>
              <p:cNvPr id="554" name="Group"/>
              <p:cNvGrpSpPr/>
              <p:nvPr/>
            </p:nvGrpSpPr>
            <p:grpSpPr>
              <a:xfrm>
                <a:off x="0" y="1727200"/>
                <a:ext cx="579449" cy="127000"/>
                <a:chOff x="0" y="0"/>
                <a:chExt cx="579448" cy="127000"/>
              </a:xfrm>
            </p:grpSpPr>
            <p:sp>
              <p:nvSpPr>
                <p:cNvPr id="551" name="Circle"/>
                <p:cNvSpPr/>
                <p:nvPr/>
              </p:nvSpPr>
              <p:spPr>
                <a:xfrm>
                  <a:off x="0" y="0"/>
                  <a:ext cx="127000" cy="127000"/>
                </a:xfrm>
                <a:prstGeom prst="ellipse">
                  <a:avLst/>
                </a:pr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 sz="2200"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</a:p>
              </p:txBody>
            </p:sp>
            <p:sp>
              <p:nvSpPr>
                <p:cNvPr id="552" name="Circle"/>
                <p:cNvSpPr/>
                <p:nvPr/>
              </p:nvSpPr>
              <p:spPr>
                <a:xfrm>
                  <a:off x="226224" y="0"/>
                  <a:ext cx="127001" cy="127000"/>
                </a:xfrm>
                <a:prstGeom prst="ellipse">
                  <a:avLst/>
                </a:pr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 sz="2200"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</a:p>
              </p:txBody>
            </p:sp>
            <p:sp>
              <p:nvSpPr>
                <p:cNvPr id="553" name="Circle"/>
                <p:cNvSpPr/>
                <p:nvPr/>
              </p:nvSpPr>
              <p:spPr>
                <a:xfrm>
                  <a:off x="452448" y="0"/>
                  <a:ext cx="127001" cy="127000"/>
                </a:xfrm>
                <a:prstGeom prst="ellipse">
                  <a:avLst/>
                </a:pr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 sz="2200"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</a:p>
              </p:txBody>
            </p:sp>
          </p:grpSp>
        </p:grpSp>
        <p:grpSp>
          <p:nvGrpSpPr>
            <p:cNvPr id="582" name="Group"/>
            <p:cNvGrpSpPr/>
            <p:nvPr/>
          </p:nvGrpSpPr>
          <p:grpSpPr>
            <a:xfrm>
              <a:off x="11520475" y="3448384"/>
              <a:ext cx="1584327" cy="2735028"/>
              <a:chOff x="0" y="0"/>
              <a:chExt cx="1584325" cy="2735026"/>
            </a:xfrm>
          </p:grpSpPr>
          <p:grpSp>
            <p:nvGrpSpPr>
              <p:cNvPr id="560" name="Group"/>
              <p:cNvGrpSpPr/>
              <p:nvPr/>
            </p:nvGrpSpPr>
            <p:grpSpPr>
              <a:xfrm>
                <a:off x="747723" y="0"/>
                <a:ext cx="836603" cy="635000"/>
                <a:chOff x="0" y="0"/>
                <a:chExt cx="836601" cy="634999"/>
              </a:xfrm>
            </p:grpSpPr>
            <p:sp>
              <p:nvSpPr>
                <p:cNvPr id="556" name="Line"/>
                <p:cNvSpPr/>
                <p:nvPr/>
              </p:nvSpPr>
              <p:spPr>
                <a:xfrm>
                  <a:off x="0" y="311057"/>
                  <a:ext cx="836602" cy="3239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136" fill="norm" stroke="1" extrusionOk="0">
                      <a:moveTo>
                        <a:pt x="0" y="1583"/>
                      </a:moveTo>
                      <a:cubicBezTo>
                        <a:pt x="2574" y="14296"/>
                        <a:pt x="6711" y="21600"/>
                        <a:pt x="11060" y="21113"/>
                      </a:cubicBezTo>
                      <a:cubicBezTo>
                        <a:pt x="15307" y="20637"/>
                        <a:pt x="19230" y="12778"/>
                        <a:pt x="21600" y="0"/>
                      </a:cubicBezTo>
                    </a:path>
                  </a:pathLst>
                </a:custGeom>
                <a:noFill/>
                <a:ln w="114300" cap="flat">
                  <a:solidFill>
                    <a:srgbClr val="3457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algn="l" defTabSz="914400">
                    <a:defRPr b="0" sz="3200">
                      <a:solidFill>
                        <a:srgbClr val="5F5F5F"/>
                      </a:solidFill>
                      <a:latin typeface="Trebuchet MS"/>
                      <a:ea typeface="Trebuchet MS"/>
                      <a:cs typeface="Trebuchet MS"/>
                      <a:sym typeface="Trebuchet MS"/>
                    </a:defRPr>
                  </a:pPr>
                </a:p>
              </p:txBody>
            </p:sp>
            <p:sp>
              <p:nvSpPr>
                <p:cNvPr id="557" name="Line"/>
                <p:cNvSpPr/>
                <p:nvPr/>
              </p:nvSpPr>
              <p:spPr>
                <a:xfrm flipV="1">
                  <a:off x="41986" y="34804"/>
                  <a:ext cx="360902" cy="360902"/>
                </a:xfrm>
                <a:prstGeom prst="line">
                  <a:avLst/>
                </a:prstGeom>
                <a:noFill/>
                <a:ln w="25400" cap="flat">
                  <a:solidFill>
                    <a:srgbClr val="3457FF"/>
                  </a:solidFill>
                  <a:prstDash val="solid"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algn="l" defTabSz="914400">
                    <a:defRPr b="0" sz="3200">
                      <a:solidFill>
                        <a:srgbClr val="5F5F5F"/>
                      </a:solidFill>
                      <a:latin typeface="Trebuchet MS"/>
                      <a:ea typeface="Trebuchet MS"/>
                      <a:cs typeface="Trebuchet MS"/>
                      <a:sym typeface="Trebuchet MS"/>
                    </a:defRPr>
                  </a:pPr>
                </a:p>
              </p:txBody>
            </p:sp>
            <p:sp>
              <p:nvSpPr>
                <p:cNvPr id="558" name="Line"/>
                <p:cNvSpPr/>
                <p:nvPr/>
              </p:nvSpPr>
              <p:spPr>
                <a:xfrm>
                  <a:off x="434222" y="34804"/>
                  <a:ext cx="360901" cy="360902"/>
                </a:xfrm>
                <a:prstGeom prst="line">
                  <a:avLst/>
                </a:prstGeom>
                <a:noFill/>
                <a:ln w="25400" cap="flat">
                  <a:solidFill>
                    <a:srgbClr val="3457FF"/>
                  </a:solidFill>
                  <a:prstDash val="solid"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algn="l" defTabSz="914400">
                    <a:defRPr b="0" sz="3200">
                      <a:solidFill>
                        <a:srgbClr val="5F5F5F"/>
                      </a:solidFill>
                      <a:latin typeface="Trebuchet MS"/>
                      <a:ea typeface="Trebuchet MS"/>
                      <a:cs typeface="Trebuchet MS"/>
                      <a:sym typeface="Trebuchet MS"/>
                    </a:defRPr>
                  </a:pPr>
                </a:p>
              </p:txBody>
            </p:sp>
            <p:sp>
              <p:nvSpPr>
                <p:cNvPr id="559" name="Square"/>
                <p:cNvSpPr/>
                <p:nvPr/>
              </p:nvSpPr>
              <p:spPr>
                <a:xfrm>
                  <a:off x="377033" y="0"/>
                  <a:ext cx="83043" cy="83043"/>
                </a:xfrm>
                <a:prstGeom prst="rect">
                  <a:avLst/>
                </a:prstGeom>
                <a:solidFill>
                  <a:srgbClr val="3457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algn="l" defTabSz="914400">
                    <a:defRPr b="0" sz="3200">
                      <a:solidFill>
                        <a:srgbClr val="5F5F5F"/>
                      </a:solidFill>
                      <a:latin typeface="Trebuchet MS"/>
                      <a:ea typeface="Trebuchet MS"/>
                      <a:cs typeface="Trebuchet MS"/>
                      <a:sym typeface="Trebuchet MS"/>
                    </a:defRPr>
                  </a:pPr>
                </a:p>
              </p:txBody>
            </p:sp>
          </p:grpSp>
          <p:grpSp>
            <p:nvGrpSpPr>
              <p:cNvPr id="565" name="Group"/>
              <p:cNvGrpSpPr/>
              <p:nvPr/>
            </p:nvGrpSpPr>
            <p:grpSpPr>
              <a:xfrm>
                <a:off x="747723" y="1422400"/>
                <a:ext cx="836603" cy="635000"/>
                <a:chOff x="0" y="0"/>
                <a:chExt cx="836601" cy="634999"/>
              </a:xfrm>
            </p:grpSpPr>
            <p:sp>
              <p:nvSpPr>
                <p:cNvPr id="561" name="Line"/>
                <p:cNvSpPr/>
                <p:nvPr/>
              </p:nvSpPr>
              <p:spPr>
                <a:xfrm>
                  <a:off x="0" y="311057"/>
                  <a:ext cx="836602" cy="3239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136" fill="norm" stroke="1" extrusionOk="0">
                      <a:moveTo>
                        <a:pt x="0" y="1583"/>
                      </a:moveTo>
                      <a:cubicBezTo>
                        <a:pt x="2574" y="14296"/>
                        <a:pt x="6711" y="21600"/>
                        <a:pt x="11060" y="21113"/>
                      </a:cubicBezTo>
                      <a:cubicBezTo>
                        <a:pt x="15307" y="20637"/>
                        <a:pt x="19230" y="12778"/>
                        <a:pt x="21600" y="0"/>
                      </a:cubicBezTo>
                    </a:path>
                  </a:pathLst>
                </a:custGeom>
                <a:noFill/>
                <a:ln w="114300" cap="flat">
                  <a:solidFill>
                    <a:srgbClr val="3457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algn="l" defTabSz="914400">
                    <a:defRPr b="0" sz="3200">
                      <a:solidFill>
                        <a:srgbClr val="5F5F5F"/>
                      </a:solidFill>
                      <a:latin typeface="Trebuchet MS"/>
                      <a:ea typeface="Trebuchet MS"/>
                      <a:cs typeface="Trebuchet MS"/>
                      <a:sym typeface="Trebuchet MS"/>
                    </a:defRPr>
                  </a:pPr>
                </a:p>
              </p:txBody>
            </p:sp>
            <p:sp>
              <p:nvSpPr>
                <p:cNvPr id="562" name="Line"/>
                <p:cNvSpPr/>
                <p:nvPr/>
              </p:nvSpPr>
              <p:spPr>
                <a:xfrm flipV="1">
                  <a:off x="41986" y="34804"/>
                  <a:ext cx="360902" cy="360902"/>
                </a:xfrm>
                <a:prstGeom prst="line">
                  <a:avLst/>
                </a:prstGeom>
                <a:noFill/>
                <a:ln w="25400" cap="flat">
                  <a:solidFill>
                    <a:srgbClr val="3457FF"/>
                  </a:solidFill>
                  <a:prstDash val="solid"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algn="l" defTabSz="914400">
                    <a:defRPr b="0" sz="3200">
                      <a:solidFill>
                        <a:srgbClr val="5F5F5F"/>
                      </a:solidFill>
                      <a:latin typeface="Trebuchet MS"/>
                      <a:ea typeface="Trebuchet MS"/>
                      <a:cs typeface="Trebuchet MS"/>
                      <a:sym typeface="Trebuchet MS"/>
                    </a:defRPr>
                  </a:pPr>
                </a:p>
              </p:txBody>
            </p:sp>
            <p:sp>
              <p:nvSpPr>
                <p:cNvPr id="563" name="Line"/>
                <p:cNvSpPr/>
                <p:nvPr/>
              </p:nvSpPr>
              <p:spPr>
                <a:xfrm>
                  <a:off x="434222" y="34804"/>
                  <a:ext cx="360901" cy="360902"/>
                </a:xfrm>
                <a:prstGeom prst="line">
                  <a:avLst/>
                </a:prstGeom>
                <a:noFill/>
                <a:ln w="25400" cap="flat">
                  <a:solidFill>
                    <a:srgbClr val="3457FF"/>
                  </a:solidFill>
                  <a:prstDash val="solid"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algn="l" defTabSz="914400">
                    <a:defRPr b="0" sz="3200">
                      <a:solidFill>
                        <a:srgbClr val="5F5F5F"/>
                      </a:solidFill>
                      <a:latin typeface="Trebuchet MS"/>
                      <a:ea typeface="Trebuchet MS"/>
                      <a:cs typeface="Trebuchet MS"/>
                      <a:sym typeface="Trebuchet MS"/>
                    </a:defRPr>
                  </a:pPr>
                </a:p>
              </p:txBody>
            </p:sp>
            <p:sp>
              <p:nvSpPr>
                <p:cNvPr id="564" name="Square"/>
                <p:cNvSpPr/>
                <p:nvPr/>
              </p:nvSpPr>
              <p:spPr>
                <a:xfrm>
                  <a:off x="377033" y="0"/>
                  <a:ext cx="83043" cy="83043"/>
                </a:xfrm>
                <a:prstGeom prst="rect">
                  <a:avLst/>
                </a:prstGeom>
                <a:solidFill>
                  <a:srgbClr val="3457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algn="l" defTabSz="914400">
                    <a:defRPr b="0" sz="3200">
                      <a:solidFill>
                        <a:srgbClr val="5F5F5F"/>
                      </a:solidFill>
                      <a:latin typeface="Trebuchet MS"/>
                      <a:ea typeface="Trebuchet MS"/>
                      <a:cs typeface="Trebuchet MS"/>
                      <a:sym typeface="Trebuchet MS"/>
                    </a:defRPr>
                  </a:pPr>
                </a:p>
              </p:txBody>
            </p:sp>
          </p:grpSp>
          <p:grpSp>
            <p:nvGrpSpPr>
              <p:cNvPr id="569" name="Group"/>
              <p:cNvGrpSpPr/>
              <p:nvPr/>
            </p:nvGrpSpPr>
            <p:grpSpPr>
              <a:xfrm rot="16200000">
                <a:off x="876300" y="970997"/>
                <a:ext cx="579449" cy="127001"/>
                <a:chOff x="0" y="0"/>
                <a:chExt cx="579448" cy="127000"/>
              </a:xfrm>
            </p:grpSpPr>
            <p:sp>
              <p:nvSpPr>
                <p:cNvPr id="566" name="Circle"/>
                <p:cNvSpPr/>
                <p:nvPr/>
              </p:nvSpPr>
              <p:spPr>
                <a:xfrm>
                  <a:off x="0" y="0"/>
                  <a:ext cx="127000" cy="127000"/>
                </a:xfrm>
                <a:prstGeom prst="ellipse">
                  <a:avLst/>
                </a:pr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 sz="2200"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</a:p>
              </p:txBody>
            </p:sp>
            <p:sp>
              <p:nvSpPr>
                <p:cNvPr id="567" name="Circle"/>
                <p:cNvSpPr/>
                <p:nvPr/>
              </p:nvSpPr>
              <p:spPr>
                <a:xfrm>
                  <a:off x="226224" y="0"/>
                  <a:ext cx="127001" cy="127000"/>
                </a:xfrm>
                <a:prstGeom prst="ellipse">
                  <a:avLst/>
                </a:pr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 sz="2200"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</a:p>
              </p:txBody>
            </p:sp>
            <p:sp>
              <p:nvSpPr>
                <p:cNvPr id="568" name="Circle"/>
                <p:cNvSpPr/>
                <p:nvPr/>
              </p:nvSpPr>
              <p:spPr>
                <a:xfrm>
                  <a:off x="452448" y="0"/>
                  <a:ext cx="127001" cy="127000"/>
                </a:xfrm>
                <a:prstGeom prst="ellipse">
                  <a:avLst/>
                </a:pr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 sz="2200"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</a:p>
              </p:txBody>
            </p:sp>
          </p:grpSp>
          <p:grpSp>
            <p:nvGrpSpPr>
              <p:cNvPr id="573" name="Group"/>
              <p:cNvGrpSpPr/>
              <p:nvPr/>
            </p:nvGrpSpPr>
            <p:grpSpPr>
              <a:xfrm>
                <a:off x="1102524" y="2155578"/>
                <a:ext cx="127001" cy="579449"/>
                <a:chOff x="0" y="0"/>
                <a:chExt cx="127000" cy="579448"/>
              </a:xfrm>
            </p:grpSpPr>
            <p:sp>
              <p:nvSpPr>
                <p:cNvPr id="570" name="Circle"/>
                <p:cNvSpPr/>
                <p:nvPr/>
              </p:nvSpPr>
              <p:spPr>
                <a:xfrm rot="16200000">
                  <a:off x="0" y="452448"/>
                  <a:ext cx="127000" cy="127001"/>
                </a:xfrm>
                <a:prstGeom prst="ellipse">
                  <a:avLst/>
                </a:pr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 sz="2200"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</a:p>
              </p:txBody>
            </p:sp>
            <p:sp>
              <p:nvSpPr>
                <p:cNvPr id="571" name="Circle"/>
                <p:cNvSpPr/>
                <p:nvPr/>
              </p:nvSpPr>
              <p:spPr>
                <a:xfrm rot="16200000">
                  <a:off x="0" y="226224"/>
                  <a:ext cx="127000" cy="127001"/>
                </a:xfrm>
                <a:prstGeom prst="ellipse">
                  <a:avLst/>
                </a:pr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 sz="2200"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</a:p>
              </p:txBody>
            </p:sp>
            <p:sp>
              <p:nvSpPr>
                <p:cNvPr id="572" name="Circle"/>
                <p:cNvSpPr/>
                <p:nvPr/>
              </p:nvSpPr>
              <p:spPr>
                <a:xfrm rot="16200000">
                  <a:off x="0" y="0"/>
                  <a:ext cx="127000" cy="127000"/>
                </a:xfrm>
                <a:prstGeom prst="ellipse">
                  <a:avLst/>
                </a:pr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 sz="2200"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</a:p>
              </p:txBody>
            </p:sp>
          </p:grpSp>
          <p:grpSp>
            <p:nvGrpSpPr>
              <p:cNvPr id="577" name="Group"/>
              <p:cNvGrpSpPr/>
              <p:nvPr/>
            </p:nvGrpSpPr>
            <p:grpSpPr>
              <a:xfrm>
                <a:off x="0" y="254000"/>
                <a:ext cx="579449" cy="127000"/>
                <a:chOff x="0" y="0"/>
                <a:chExt cx="579448" cy="127000"/>
              </a:xfrm>
            </p:grpSpPr>
            <p:sp>
              <p:nvSpPr>
                <p:cNvPr id="574" name="Circle"/>
                <p:cNvSpPr/>
                <p:nvPr/>
              </p:nvSpPr>
              <p:spPr>
                <a:xfrm>
                  <a:off x="0" y="0"/>
                  <a:ext cx="127000" cy="127000"/>
                </a:xfrm>
                <a:prstGeom prst="ellipse">
                  <a:avLst/>
                </a:pr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 sz="2200"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</a:p>
              </p:txBody>
            </p:sp>
            <p:sp>
              <p:nvSpPr>
                <p:cNvPr id="575" name="Circle"/>
                <p:cNvSpPr/>
                <p:nvPr/>
              </p:nvSpPr>
              <p:spPr>
                <a:xfrm>
                  <a:off x="226224" y="0"/>
                  <a:ext cx="127001" cy="127000"/>
                </a:xfrm>
                <a:prstGeom prst="ellipse">
                  <a:avLst/>
                </a:pr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 sz="2200"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</a:p>
              </p:txBody>
            </p:sp>
            <p:sp>
              <p:nvSpPr>
                <p:cNvPr id="576" name="Circle"/>
                <p:cNvSpPr/>
                <p:nvPr/>
              </p:nvSpPr>
              <p:spPr>
                <a:xfrm>
                  <a:off x="452448" y="0"/>
                  <a:ext cx="127001" cy="127000"/>
                </a:xfrm>
                <a:prstGeom prst="ellipse">
                  <a:avLst/>
                </a:pr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 sz="2200"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</a:p>
              </p:txBody>
            </p:sp>
          </p:grpSp>
          <p:grpSp>
            <p:nvGrpSpPr>
              <p:cNvPr id="581" name="Group"/>
              <p:cNvGrpSpPr/>
              <p:nvPr/>
            </p:nvGrpSpPr>
            <p:grpSpPr>
              <a:xfrm>
                <a:off x="0" y="1727200"/>
                <a:ext cx="579449" cy="127000"/>
                <a:chOff x="0" y="0"/>
                <a:chExt cx="579448" cy="127000"/>
              </a:xfrm>
            </p:grpSpPr>
            <p:sp>
              <p:nvSpPr>
                <p:cNvPr id="578" name="Circle"/>
                <p:cNvSpPr/>
                <p:nvPr/>
              </p:nvSpPr>
              <p:spPr>
                <a:xfrm>
                  <a:off x="0" y="0"/>
                  <a:ext cx="127000" cy="127000"/>
                </a:xfrm>
                <a:prstGeom prst="ellipse">
                  <a:avLst/>
                </a:pr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 sz="2200"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</a:p>
              </p:txBody>
            </p:sp>
            <p:sp>
              <p:nvSpPr>
                <p:cNvPr id="579" name="Circle"/>
                <p:cNvSpPr/>
                <p:nvPr/>
              </p:nvSpPr>
              <p:spPr>
                <a:xfrm>
                  <a:off x="226224" y="0"/>
                  <a:ext cx="127001" cy="127000"/>
                </a:xfrm>
                <a:prstGeom prst="ellipse">
                  <a:avLst/>
                </a:pr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 sz="2200"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</a:p>
              </p:txBody>
            </p:sp>
            <p:sp>
              <p:nvSpPr>
                <p:cNvPr id="580" name="Circle"/>
                <p:cNvSpPr/>
                <p:nvPr/>
              </p:nvSpPr>
              <p:spPr>
                <a:xfrm>
                  <a:off x="452448" y="0"/>
                  <a:ext cx="127001" cy="127000"/>
                </a:xfrm>
                <a:prstGeom prst="ellipse">
                  <a:avLst/>
                </a:pr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 sz="2200"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</a:p>
              </p:txBody>
            </p:sp>
          </p:grpSp>
        </p:grpSp>
        <p:grpSp>
          <p:nvGrpSpPr>
            <p:cNvPr id="609" name="Group"/>
            <p:cNvGrpSpPr/>
            <p:nvPr/>
          </p:nvGrpSpPr>
          <p:grpSpPr>
            <a:xfrm>
              <a:off x="8015275" y="7065621"/>
              <a:ext cx="1584327" cy="2723433"/>
              <a:chOff x="0" y="0"/>
              <a:chExt cx="1584325" cy="2723432"/>
            </a:xfrm>
          </p:grpSpPr>
          <p:grpSp>
            <p:nvGrpSpPr>
              <p:cNvPr id="587" name="Group"/>
              <p:cNvGrpSpPr/>
              <p:nvPr/>
            </p:nvGrpSpPr>
            <p:grpSpPr>
              <a:xfrm>
                <a:off x="747723" y="2088432"/>
                <a:ext cx="836603" cy="635001"/>
                <a:chOff x="0" y="0"/>
                <a:chExt cx="836601" cy="634999"/>
              </a:xfrm>
            </p:grpSpPr>
            <p:sp>
              <p:nvSpPr>
                <p:cNvPr id="583" name="Line"/>
                <p:cNvSpPr/>
                <p:nvPr/>
              </p:nvSpPr>
              <p:spPr>
                <a:xfrm>
                  <a:off x="0" y="311057"/>
                  <a:ext cx="836602" cy="3239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136" fill="norm" stroke="1" extrusionOk="0">
                      <a:moveTo>
                        <a:pt x="0" y="1583"/>
                      </a:moveTo>
                      <a:cubicBezTo>
                        <a:pt x="2574" y="14296"/>
                        <a:pt x="6711" y="21600"/>
                        <a:pt x="11060" y="21113"/>
                      </a:cubicBezTo>
                      <a:cubicBezTo>
                        <a:pt x="15307" y="20637"/>
                        <a:pt x="19230" y="12778"/>
                        <a:pt x="21600" y="0"/>
                      </a:cubicBezTo>
                    </a:path>
                  </a:pathLst>
                </a:custGeom>
                <a:noFill/>
                <a:ln w="114300" cap="flat">
                  <a:solidFill>
                    <a:srgbClr val="3457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algn="l" defTabSz="914400">
                    <a:defRPr b="0" sz="3200">
                      <a:solidFill>
                        <a:srgbClr val="5F5F5F"/>
                      </a:solidFill>
                      <a:latin typeface="Trebuchet MS"/>
                      <a:ea typeface="Trebuchet MS"/>
                      <a:cs typeface="Trebuchet MS"/>
                      <a:sym typeface="Trebuchet MS"/>
                    </a:defRPr>
                  </a:pPr>
                </a:p>
              </p:txBody>
            </p:sp>
            <p:sp>
              <p:nvSpPr>
                <p:cNvPr id="584" name="Line"/>
                <p:cNvSpPr/>
                <p:nvPr/>
              </p:nvSpPr>
              <p:spPr>
                <a:xfrm flipV="1">
                  <a:off x="41986" y="34804"/>
                  <a:ext cx="360902" cy="360902"/>
                </a:xfrm>
                <a:prstGeom prst="line">
                  <a:avLst/>
                </a:prstGeom>
                <a:noFill/>
                <a:ln w="25400" cap="flat">
                  <a:solidFill>
                    <a:srgbClr val="3457FF"/>
                  </a:solidFill>
                  <a:prstDash val="solid"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algn="l" defTabSz="914400">
                    <a:defRPr b="0" sz="3200">
                      <a:solidFill>
                        <a:srgbClr val="5F5F5F"/>
                      </a:solidFill>
                      <a:latin typeface="Trebuchet MS"/>
                      <a:ea typeface="Trebuchet MS"/>
                      <a:cs typeface="Trebuchet MS"/>
                      <a:sym typeface="Trebuchet MS"/>
                    </a:defRPr>
                  </a:pPr>
                </a:p>
              </p:txBody>
            </p:sp>
            <p:sp>
              <p:nvSpPr>
                <p:cNvPr id="585" name="Line"/>
                <p:cNvSpPr/>
                <p:nvPr/>
              </p:nvSpPr>
              <p:spPr>
                <a:xfrm>
                  <a:off x="434222" y="34804"/>
                  <a:ext cx="360901" cy="360902"/>
                </a:xfrm>
                <a:prstGeom prst="line">
                  <a:avLst/>
                </a:prstGeom>
                <a:noFill/>
                <a:ln w="25400" cap="flat">
                  <a:solidFill>
                    <a:srgbClr val="3457FF"/>
                  </a:solidFill>
                  <a:prstDash val="solid"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algn="l" defTabSz="914400">
                    <a:defRPr b="0" sz="3200">
                      <a:solidFill>
                        <a:srgbClr val="5F5F5F"/>
                      </a:solidFill>
                      <a:latin typeface="Trebuchet MS"/>
                      <a:ea typeface="Trebuchet MS"/>
                      <a:cs typeface="Trebuchet MS"/>
                      <a:sym typeface="Trebuchet MS"/>
                    </a:defRPr>
                  </a:pPr>
                </a:p>
              </p:txBody>
            </p:sp>
            <p:sp>
              <p:nvSpPr>
                <p:cNvPr id="586" name="Square"/>
                <p:cNvSpPr/>
                <p:nvPr/>
              </p:nvSpPr>
              <p:spPr>
                <a:xfrm>
                  <a:off x="377033" y="0"/>
                  <a:ext cx="83043" cy="83043"/>
                </a:xfrm>
                <a:prstGeom prst="rect">
                  <a:avLst/>
                </a:prstGeom>
                <a:solidFill>
                  <a:srgbClr val="3457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algn="l" defTabSz="914400">
                    <a:defRPr b="0" sz="3200">
                      <a:solidFill>
                        <a:srgbClr val="5F5F5F"/>
                      </a:solidFill>
                      <a:latin typeface="Trebuchet MS"/>
                      <a:ea typeface="Trebuchet MS"/>
                      <a:cs typeface="Trebuchet MS"/>
                      <a:sym typeface="Trebuchet MS"/>
                    </a:defRPr>
                  </a:pPr>
                </a:p>
              </p:txBody>
            </p:sp>
          </p:grpSp>
          <p:grpSp>
            <p:nvGrpSpPr>
              <p:cNvPr id="592" name="Group"/>
              <p:cNvGrpSpPr/>
              <p:nvPr/>
            </p:nvGrpSpPr>
            <p:grpSpPr>
              <a:xfrm>
                <a:off x="747723" y="677626"/>
                <a:ext cx="836603" cy="635001"/>
                <a:chOff x="0" y="0"/>
                <a:chExt cx="836601" cy="634999"/>
              </a:xfrm>
            </p:grpSpPr>
            <p:sp>
              <p:nvSpPr>
                <p:cNvPr id="588" name="Line"/>
                <p:cNvSpPr/>
                <p:nvPr/>
              </p:nvSpPr>
              <p:spPr>
                <a:xfrm>
                  <a:off x="0" y="311057"/>
                  <a:ext cx="836602" cy="3239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136" fill="norm" stroke="1" extrusionOk="0">
                      <a:moveTo>
                        <a:pt x="0" y="1583"/>
                      </a:moveTo>
                      <a:cubicBezTo>
                        <a:pt x="2574" y="14296"/>
                        <a:pt x="6711" y="21600"/>
                        <a:pt x="11060" y="21113"/>
                      </a:cubicBezTo>
                      <a:cubicBezTo>
                        <a:pt x="15307" y="20637"/>
                        <a:pt x="19230" y="12778"/>
                        <a:pt x="21600" y="0"/>
                      </a:cubicBezTo>
                    </a:path>
                  </a:pathLst>
                </a:custGeom>
                <a:noFill/>
                <a:ln w="114300" cap="flat">
                  <a:solidFill>
                    <a:srgbClr val="3457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algn="l" defTabSz="914400">
                    <a:defRPr b="0" sz="3200">
                      <a:solidFill>
                        <a:srgbClr val="5F5F5F"/>
                      </a:solidFill>
                      <a:latin typeface="Trebuchet MS"/>
                      <a:ea typeface="Trebuchet MS"/>
                      <a:cs typeface="Trebuchet MS"/>
                      <a:sym typeface="Trebuchet MS"/>
                    </a:defRPr>
                  </a:pPr>
                </a:p>
              </p:txBody>
            </p:sp>
            <p:sp>
              <p:nvSpPr>
                <p:cNvPr id="589" name="Line"/>
                <p:cNvSpPr/>
                <p:nvPr/>
              </p:nvSpPr>
              <p:spPr>
                <a:xfrm flipV="1">
                  <a:off x="41986" y="34804"/>
                  <a:ext cx="360902" cy="360902"/>
                </a:xfrm>
                <a:prstGeom prst="line">
                  <a:avLst/>
                </a:prstGeom>
                <a:noFill/>
                <a:ln w="25400" cap="flat">
                  <a:solidFill>
                    <a:srgbClr val="3457FF"/>
                  </a:solidFill>
                  <a:prstDash val="solid"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algn="l" defTabSz="914400">
                    <a:defRPr b="0" sz="3200">
                      <a:solidFill>
                        <a:srgbClr val="5F5F5F"/>
                      </a:solidFill>
                      <a:latin typeface="Trebuchet MS"/>
                      <a:ea typeface="Trebuchet MS"/>
                      <a:cs typeface="Trebuchet MS"/>
                      <a:sym typeface="Trebuchet MS"/>
                    </a:defRPr>
                  </a:pPr>
                </a:p>
              </p:txBody>
            </p:sp>
            <p:sp>
              <p:nvSpPr>
                <p:cNvPr id="590" name="Line"/>
                <p:cNvSpPr/>
                <p:nvPr/>
              </p:nvSpPr>
              <p:spPr>
                <a:xfrm>
                  <a:off x="434222" y="34804"/>
                  <a:ext cx="360901" cy="360902"/>
                </a:xfrm>
                <a:prstGeom prst="line">
                  <a:avLst/>
                </a:prstGeom>
                <a:noFill/>
                <a:ln w="25400" cap="flat">
                  <a:solidFill>
                    <a:srgbClr val="3457FF"/>
                  </a:solidFill>
                  <a:prstDash val="solid"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algn="l" defTabSz="914400">
                    <a:defRPr b="0" sz="3200">
                      <a:solidFill>
                        <a:srgbClr val="5F5F5F"/>
                      </a:solidFill>
                      <a:latin typeface="Trebuchet MS"/>
                      <a:ea typeface="Trebuchet MS"/>
                      <a:cs typeface="Trebuchet MS"/>
                      <a:sym typeface="Trebuchet MS"/>
                    </a:defRPr>
                  </a:pPr>
                </a:p>
              </p:txBody>
            </p:sp>
            <p:sp>
              <p:nvSpPr>
                <p:cNvPr id="591" name="Square"/>
                <p:cNvSpPr/>
                <p:nvPr/>
              </p:nvSpPr>
              <p:spPr>
                <a:xfrm>
                  <a:off x="377033" y="0"/>
                  <a:ext cx="83043" cy="83043"/>
                </a:xfrm>
                <a:prstGeom prst="rect">
                  <a:avLst/>
                </a:prstGeom>
                <a:solidFill>
                  <a:srgbClr val="3457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algn="l" defTabSz="914400">
                    <a:defRPr b="0" sz="3200">
                      <a:solidFill>
                        <a:srgbClr val="5F5F5F"/>
                      </a:solidFill>
                      <a:latin typeface="Trebuchet MS"/>
                      <a:ea typeface="Trebuchet MS"/>
                      <a:cs typeface="Trebuchet MS"/>
                      <a:sym typeface="Trebuchet MS"/>
                    </a:defRPr>
                  </a:pPr>
                </a:p>
              </p:txBody>
            </p:sp>
          </p:grpSp>
          <p:grpSp>
            <p:nvGrpSpPr>
              <p:cNvPr id="596" name="Group"/>
              <p:cNvGrpSpPr/>
              <p:nvPr/>
            </p:nvGrpSpPr>
            <p:grpSpPr>
              <a:xfrm rot="16200000">
                <a:off x="876300" y="226224"/>
                <a:ext cx="579449" cy="127001"/>
                <a:chOff x="0" y="0"/>
                <a:chExt cx="579448" cy="127000"/>
              </a:xfrm>
            </p:grpSpPr>
            <p:sp>
              <p:nvSpPr>
                <p:cNvPr id="593" name="Circle"/>
                <p:cNvSpPr/>
                <p:nvPr/>
              </p:nvSpPr>
              <p:spPr>
                <a:xfrm>
                  <a:off x="0" y="0"/>
                  <a:ext cx="127000" cy="127000"/>
                </a:xfrm>
                <a:prstGeom prst="ellipse">
                  <a:avLst/>
                </a:pr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 sz="2200"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</a:p>
              </p:txBody>
            </p:sp>
            <p:sp>
              <p:nvSpPr>
                <p:cNvPr id="594" name="Circle"/>
                <p:cNvSpPr/>
                <p:nvPr/>
              </p:nvSpPr>
              <p:spPr>
                <a:xfrm>
                  <a:off x="226224" y="0"/>
                  <a:ext cx="127001" cy="127000"/>
                </a:xfrm>
                <a:prstGeom prst="ellipse">
                  <a:avLst/>
                </a:pr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 sz="2200"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</a:p>
              </p:txBody>
            </p:sp>
            <p:sp>
              <p:nvSpPr>
                <p:cNvPr id="595" name="Circle"/>
                <p:cNvSpPr/>
                <p:nvPr/>
              </p:nvSpPr>
              <p:spPr>
                <a:xfrm>
                  <a:off x="452448" y="0"/>
                  <a:ext cx="127001" cy="127000"/>
                </a:xfrm>
                <a:prstGeom prst="ellipse">
                  <a:avLst/>
                </a:pr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 sz="2200"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</a:p>
              </p:txBody>
            </p:sp>
          </p:grpSp>
          <p:grpSp>
            <p:nvGrpSpPr>
              <p:cNvPr id="600" name="Group"/>
              <p:cNvGrpSpPr/>
              <p:nvPr/>
            </p:nvGrpSpPr>
            <p:grpSpPr>
              <a:xfrm>
                <a:off x="1102524" y="1410805"/>
                <a:ext cx="127001" cy="579449"/>
                <a:chOff x="0" y="0"/>
                <a:chExt cx="127000" cy="579448"/>
              </a:xfrm>
            </p:grpSpPr>
            <p:sp>
              <p:nvSpPr>
                <p:cNvPr id="597" name="Circle"/>
                <p:cNvSpPr/>
                <p:nvPr/>
              </p:nvSpPr>
              <p:spPr>
                <a:xfrm rot="16200000">
                  <a:off x="0" y="452448"/>
                  <a:ext cx="127000" cy="127001"/>
                </a:xfrm>
                <a:prstGeom prst="ellipse">
                  <a:avLst/>
                </a:pr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 sz="2200"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</a:p>
              </p:txBody>
            </p:sp>
            <p:sp>
              <p:nvSpPr>
                <p:cNvPr id="598" name="Circle"/>
                <p:cNvSpPr/>
                <p:nvPr/>
              </p:nvSpPr>
              <p:spPr>
                <a:xfrm rot="16200000">
                  <a:off x="0" y="226224"/>
                  <a:ext cx="127000" cy="127001"/>
                </a:xfrm>
                <a:prstGeom prst="ellipse">
                  <a:avLst/>
                </a:pr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 sz="2200"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</a:p>
              </p:txBody>
            </p:sp>
            <p:sp>
              <p:nvSpPr>
                <p:cNvPr id="599" name="Circle"/>
                <p:cNvSpPr/>
                <p:nvPr/>
              </p:nvSpPr>
              <p:spPr>
                <a:xfrm rot="16200000">
                  <a:off x="0" y="0"/>
                  <a:ext cx="127000" cy="127000"/>
                </a:xfrm>
                <a:prstGeom prst="ellipse">
                  <a:avLst/>
                </a:pr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 sz="2200"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</a:p>
              </p:txBody>
            </p:sp>
          </p:grpSp>
          <p:grpSp>
            <p:nvGrpSpPr>
              <p:cNvPr id="604" name="Group"/>
              <p:cNvGrpSpPr/>
              <p:nvPr/>
            </p:nvGrpSpPr>
            <p:grpSpPr>
              <a:xfrm>
                <a:off x="0" y="982426"/>
                <a:ext cx="579449" cy="127001"/>
                <a:chOff x="0" y="0"/>
                <a:chExt cx="579448" cy="127000"/>
              </a:xfrm>
            </p:grpSpPr>
            <p:sp>
              <p:nvSpPr>
                <p:cNvPr id="601" name="Circle"/>
                <p:cNvSpPr/>
                <p:nvPr/>
              </p:nvSpPr>
              <p:spPr>
                <a:xfrm>
                  <a:off x="0" y="0"/>
                  <a:ext cx="127000" cy="127000"/>
                </a:xfrm>
                <a:prstGeom prst="ellipse">
                  <a:avLst/>
                </a:pr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 sz="2200"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</a:p>
              </p:txBody>
            </p:sp>
            <p:sp>
              <p:nvSpPr>
                <p:cNvPr id="602" name="Circle"/>
                <p:cNvSpPr/>
                <p:nvPr/>
              </p:nvSpPr>
              <p:spPr>
                <a:xfrm>
                  <a:off x="226224" y="0"/>
                  <a:ext cx="127001" cy="127000"/>
                </a:xfrm>
                <a:prstGeom prst="ellipse">
                  <a:avLst/>
                </a:pr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 sz="2200"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</a:p>
              </p:txBody>
            </p:sp>
            <p:sp>
              <p:nvSpPr>
                <p:cNvPr id="603" name="Circle"/>
                <p:cNvSpPr/>
                <p:nvPr/>
              </p:nvSpPr>
              <p:spPr>
                <a:xfrm>
                  <a:off x="452448" y="0"/>
                  <a:ext cx="127001" cy="127000"/>
                </a:xfrm>
                <a:prstGeom prst="ellipse">
                  <a:avLst/>
                </a:pr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 sz="2200"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</a:p>
              </p:txBody>
            </p:sp>
          </p:grpSp>
          <p:grpSp>
            <p:nvGrpSpPr>
              <p:cNvPr id="608" name="Group"/>
              <p:cNvGrpSpPr/>
              <p:nvPr/>
            </p:nvGrpSpPr>
            <p:grpSpPr>
              <a:xfrm>
                <a:off x="0" y="2366726"/>
                <a:ext cx="579449" cy="127001"/>
                <a:chOff x="0" y="0"/>
                <a:chExt cx="579448" cy="127000"/>
              </a:xfrm>
            </p:grpSpPr>
            <p:sp>
              <p:nvSpPr>
                <p:cNvPr id="605" name="Circle"/>
                <p:cNvSpPr/>
                <p:nvPr/>
              </p:nvSpPr>
              <p:spPr>
                <a:xfrm>
                  <a:off x="0" y="0"/>
                  <a:ext cx="127000" cy="127000"/>
                </a:xfrm>
                <a:prstGeom prst="ellipse">
                  <a:avLst/>
                </a:pr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 sz="2200"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</a:p>
              </p:txBody>
            </p:sp>
            <p:sp>
              <p:nvSpPr>
                <p:cNvPr id="606" name="Circle"/>
                <p:cNvSpPr/>
                <p:nvPr/>
              </p:nvSpPr>
              <p:spPr>
                <a:xfrm>
                  <a:off x="226224" y="0"/>
                  <a:ext cx="127001" cy="127000"/>
                </a:xfrm>
                <a:prstGeom prst="ellipse">
                  <a:avLst/>
                </a:pr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 sz="2200"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</a:p>
              </p:txBody>
            </p:sp>
            <p:sp>
              <p:nvSpPr>
                <p:cNvPr id="607" name="Circle"/>
                <p:cNvSpPr/>
                <p:nvPr/>
              </p:nvSpPr>
              <p:spPr>
                <a:xfrm>
                  <a:off x="452448" y="0"/>
                  <a:ext cx="127001" cy="127000"/>
                </a:xfrm>
                <a:prstGeom prst="ellipse">
                  <a:avLst/>
                </a:pr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 sz="2200"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</a:p>
              </p:txBody>
            </p:sp>
          </p:grpSp>
        </p:grpSp>
        <p:grpSp>
          <p:nvGrpSpPr>
            <p:cNvPr id="636" name="Group"/>
            <p:cNvGrpSpPr/>
            <p:nvPr/>
          </p:nvGrpSpPr>
          <p:grpSpPr>
            <a:xfrm>
              <a:off x="9767875" y="7054026"/>
              <a:ext cx="1584327" cy="2723433"/>
              <a:chOff x="0" y="0"/>
              <a:chExt cx="1584325" cy="2723432"/>
            </a:xfrm>
          </p:grpSpPr>
          <p:grpSp>
            <p:nvGrpSpPr>
              <p:cNvPr id="614" name="Group"/>
              <p:cNvGrpSpPr/>
              <p:nvPr/>
            </p:nvGrpSpPr>
            <p:grpSpPr>
              <a:xfrm>
                <a:off x="747723" y="2088432"/>
                <a:ext cx="836603" cy="635001"/>
                <a:chOff x="0" y="0"/>
                <a:chExt cx="836601" cy="634999"/>
              </a:xfrm>
            </p:grpSpPr>
            <p:sp>
              <p:nvSpPr>
                <p:cNvPr id="610" name="Line"/>
                <p:cNvSpPr/>
                <p:nvPr/>
              </p:nvSpPr>
              <p:spPr>
                <a:xfrm>
                  <a:off x="0" y="311057"/>
                  <a:ext cx="836602" cy="3239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136" fill="norm" stroke="1" extrusionOk="0">
                      <a:moveTo>
                        <a:pt x="0" y="1583"/>
                      </a:moveTo>
                      <a:cubicBezTo>
                        <a:pt x="2574" y="14296"/>
                        <a:pt x="6711" y="21600"/>
                        <a:pt x="11060" y="21113"/>
                      </a:cubicBezTo>
                      <a:cubicBezTo>
                        <a:pt x="15307" y="20637"/>
                        <a:pt x="19230" y="12778"/>
                        <a:pt x="21600" y="0"/>
                      </a:cubicBezTo>
                    </a:path>
                  </a:pathLst>
                </a:custGeom>
                <a:noFill/>
                <a:ln w="114300" cap="flat">
                  <a:solidFill>
                    <a:srgbClr val="3457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algn="l" defTabSz="914400">
                    <a:defRPr b="0" sz="3200">
                      <a:solidFill>
                        <a:srgbClr val="5F5F5F"/>
                      </a:solidFill>
                      <a:latin typeface="Trebuchet MS"/>
                      <a:ea typeface="Trebuchet MS"/>
                      <a:cs typeface="Trebuchet MS"/>
                      <a:sym typeface="Trebuchet MS"/>
                    </a:defRPr>
                  </a:pPr>
                </a:p>
              </p:txBody>
            </p:sp>
            <p:sp>
              <p:nvSpPr>
                <p:cNvPr id="611" name="Line"/>
                <p:cNvSpPr/>
                <p:nvPr/>
              </p:nvSpPr>
              <p:spPr>
                <a:xfrm flipV="1">
                  <a:off x="41986" y="34804"/>
                  <a:ext cx="360902" cy="360902"/>
                </a:xfrm>
                <a:prstGeom prst="line">
                  <a:avLst/>
                </a:prstGeom>
                <a:noFill/>
                <a:ln w="25400" cap="flat">
                  <a:solidFill>
                    <a:srgbClr val="3457FF"/>
                  </a:solidFill>
                  <a:prstDash val="solid"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algn="l" defTabSz="914400">
                    <a:defRPr b="0" sz="3200">
                      <a:solidFill>
                        <a:srgbClr val="5F5F5F"/>
                      </a:solidFill>
                      <a:latin typeface="Trebuchet MS"/>
                      <a:ea typeface="Trebuchet MS"/>
                      <a:cs typeface="Trebuchet MS"/>
                      <a:sym typeface="Trebuchet MS"/>
                    </a:defRPr>
                  </a:pPr>
                </a:p>
              </p:txBody>
            </p:sp>
            <p:sp>
              <p:nvSpPr>
                <p:cNvPr id="612" name="Line"/>
                <p:cNvSpPr/>
                <p:nvPr/>
              </p:nvSpPr>
              <p:spPr>
                <a:xfrm>
                  <a:off x="434222" y="34804"/>
                  <a:ext cx="360901" cy="360902"/>
                </a:xfrm>
                <a:prstGeom prst="line">
                  <a:avLst/>
                </a:prstGeom>
                <a:noFill/>
                <a:ln w="25400" cap="flat">
                  <a:solidFill>
                    <a:srgbClr val="3457FF"/>
                  </a:solidFill>
                  <a:prstDash val="solid"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algn="l" defTabSz="914400">
                    <a:defRPr b="0" sz="3200">
                      <a:solidFill>
                        <a:srgbClr val="5F5F5F"/>
                      </a:solidFill>
                      <a:latin typeface="Trebuchet MS"/>
                      <a:ea typeface="Trebuchet MS"/>
                      <a:cs typeface="Trebuchet MS"/>
                      <a:sym typeface="Trebuchet MS"/>
                    </a:defRPr>
                  </a:pPr>
                </a:p>
              </p:txBody>
            </p:sp>
            <p:sp>
              <p:nvSpPr>
                <p:cNvPr id="613" name="Square"/>
                <p:cNvSpPr/>
                <p:nvPr/>
              </p:nvSpPr>
              <p:spPr>
                <a:xfrm>
                  <a:off x="377033" y="0"/>
                  <a:ext cx="83043" cy="83043"/>
                </a:xfrm>
                <a:prstGeom prst="rect">
                  <a:avLst/>
                </a:prstGeom>
                <a:solidFill>
                  <a:srgbClr val="3457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algn="l" defTabSz="914400">
                    <a:defRPr b="0" sz="3200">
                      <a:solidFill>
                        <a:srgbClr val="5F5F5F"/>
                      </a:solidFill>
                      <a:latin typeface="Trebuchet MS"/>
                      <a:ea typeface="Trebuchet MS"/>
                      <a:cs typeface="Trebuchet MS"/>
                      <a:sym typeface="Trebuchet MS"/>
                    </a:defRPr>
                  </a:pPr>
                </a:p>
              </p:txBody>
            </p:sp>
          </p:grpSp>
          <p:grpSp>
            <p:nvGrpSpPr>
              <p:cNvPr id="619" name="Group"/>
              <p:cNvGrpSpPr/>
              <p:nvPr/>
            </p:nvGrpSpPr>
            <p:grpSpPr>
              <a:xfrm>
                <a:off x="747723" y="677626"/>
                <a:ext cx="836603" cy="635001"/>
                <a:chOff x="0" y="0"/>
                <a:chExt cx="836601" cy="634999"/>
              </a:xfrm>
            </p:grpSpPr>
            <p:sp>
              <p:nvSpPr>
                <p:cNvPr id="615" name="Line"/>
                <p:cNvSpPr/>
                <p:nvPr/>
              </p:nvSpPr>
              <p:spPr>
                <a:xfrm>
                  <a:off x="0" y="311057"/>
                  <a:ext cx="836602" cy="3239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136" fill="norm" stroke="1" extrusionOk="0">
                      <a:moveTo>
                        <a:pt x="0" y="1583"/>
                      </a:moveTo>
                      <a:cubicBezTo>
                        <a:pt x="2574" y="14296"/>
                        <a:pt x="6711" y="21600"/>
                        <a:pt x="11060" y="21113"/>
                      </a:cubicBezTo>
                      <a:cubicBezTo>
                        <a:pt x="15307" y="20637"/>
                        <a:pt x="19230" y="12778"/>
                        <a:pt x="21600" y="0"/>
                      </a:cubicBezTo>
                    </a:path>
                  </a:pathLst>
                </a:custGeom>
                <a:noFill/>
                <a:ln w="114300" cap="flat">
                  <a:solidFill>
                    <a:srgbClr val="3457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algn="l" defTabSz="914400">
                    <a:defRPr b="0" sz="3200">
                      <a:solidFill>
                        <a:srgbClr val="5F5F5F"/>
                      </a:solidFill>
                      <a:latin typeface="Trebuchet MS"/>
                      <a:ea typeface="Trebuchet MS"/>
                      <a:cs typeface="Trebuchet MS"/>
                      <a:sym typeface="Trebuchet MS"/>
                    </a:defRPr>
                  </a:pPr>
                </a:p>
              </p:txBody>
            </p:sp>
            <p:sp>
              <p:nvSpPr>
                <p:cNvPr id="616" name="Line"/>
                <p:cNvSpPr/>
                <p:nvPr/>
              </p:nvSpPr>
              <p:spPr>
                <a:xfrm flipV="1">
                  <a:off x="41986" y="34804"/>
                  <a:ext cx="360902" cy="360902"/>
                </a:xfrm>
                <a:prstGeom prst="line">
                  <a:avLst/>
                </a:prstGeom>
                <a:noFill/>
                <a:ln w="25400" cap="flat">
                  <a:solidFill>
                    <a:srgbClr val="3457FF"/>
                  </a:solidFill>
                  <a:prstDash val="solid"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algn="l" defTabSz="914400">
                    <a:defRPr b="0" sz="3200">
                      <a:solidFill>
                        <a:srgbClr val="5F5F5F"/>
                      </a:solidFill>
                      <a:latin typeface="Trebuchet MS"/>
                      <a:ea typeface="Trebuchet MS"/>
                      <a:cs typeface="Trebuchet MS"/>
                      <a:sym typeface="Trebuchet MS"/>
                    </a:defRPr>
                  </a:pPr>
                </a:p>
              </p:txBody>
            </p:sp>
            <p:sp>
              <p:nvSpPr>
                <p:cNvPr id="617" name="Line"/>
                <p:cNvSpPr/>
                <p:nvPr/>
              </p:nvSpPr>
              <p:spPr>
                <a:xfrm>
                  <a:off x="434222" y="34804"/>
                  <a:ext cx="360901" cy="360902"/>
                </a:xfrm>
                <a:prstGeom prst="line">
                  <a:avLst/>
                </a:prstGeom>
                <a:noFill/>
                <a:ln w="25400" cap="flat">
                  <a:solidFill>
                    <a:srgbClr val="3457FF"/>
                  </a:solidFill>
                  <a:prstDash val="solid"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algn="l" defTabSz="914400">
                    <a:defRPr b="0" sz="3200">
                      <a:solidFill>
                        <a:srgbClr val="5F5F5F"/>
                      </a:solidFill>
                      <a:latin typeface="Trebuchet MS"/>
                      <a:ea typeface="Trebuchet MS"/>
                      <a:cs typeface="Trebuchet MS"/>
                      <a:sym typeface="Trebuchet MS"/>
                    </a:defRPr>
                  </a:pPr>
                </a:p>
              </p:txBody>
            </p:sp>
            <p:sp>
              <p:nvSpPr>
                <p:cNvPr id="618" name="Square"/>
                <p:cNvSpPr/>
                <p:nvPr/>
              </p:nvSpPr>
              <p:spPr>
                <a:xfrm>
                  <a:off x="377033" y="0"/>
                  <a:ext cx="83043" cy="83043"/>
                </a:xfrm>
                <a:prstGeom prst="rect">
                  <a:avLst/>
                </a:prstGeom>
                <a:solidFill>
                  <a:srgbClr val="3457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algn="l" defTabSz="914400">
                    <a:defRPr b="0" sz="3200">
                      <a:solidFill>
                        <a:srgbClr val="5F5F5F"/>
                      </a:solidFill>
                      <a:latin typeface="Trebuchet MS"/>
                      <a:ea typeface="Trebuchet MS"/>
                      <a:cs typeface="Trebuchet MS"/>
                      <a:sym typeface="Trebuchet MS"/>
                    </a:defRPr>
                  </a:pPr>
                </a:p>
              </p:txBody>
            </p:sp>
          </p:grpSp>
          <p:grpSp>
            <p:nvGrpSpPr>
              <p:cNvPr id="623" name="Group"/>
              <p:cNvGrpSpPr/>
              <p:nvPr/>
            </p:nvGrpSpPr>
            <p:grpSpPr>
              <a:xfrm rot="16200000">
                <a:off x="876300" y="226224"/>
                <a:ext cx="579449" cy="127001"/>
                <a:chOff x="0" y="0"/>
                <a:chExt cx="579448" cy="127000"/>
              </a:xfrm>
            </p:grpSpPr>
            <p:sp>
              <p:nvSpPr>
                <p:cNvPr id="620" name="Circle"/>
                <p:cNvSpPr/>
                <p:nvPr/>
              </p:nvSpPr>
              <p:spPr>
                <a:xfrm>
                  <a:off x="0" y="0"/>
                  <a:ext cx="127000" cy="127000"/>
                </a:xfrm>
                <a:prstGeom prst="ellipse">
                  <a:avLst/>
                </a:pr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 sz="2200"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</a:p>
              </p:txBody>
            </p:sp>
            <p:sp>
              <p:nvSpPr>
                <p:cNvPr id="621" name="Circle"/>
                <p:cNvSpPr/>
                <p:nvPr/>
              </p:nvSpPr>
              <p:spPr>
                <a:xfrm>
                  <a:off x="226224" y="0"/>
                  <a:ext cx="127001" cy="127000"/>
                </a:xfrm>
                <a:prstGeom prst="ellipse">
                  <a:avLst/>
                </a:pr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 sz="2200"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</a:p>
              </p:txBody>
            </p:sp>
            <p:sp>
              <p:nvSpPr>
                <p:cNvPr id="622" name="Circle"/>
                <p:cNvSpPr/>
                <p:nvPr/>
              </p:nvSpPr>
              <p:spPr>
                <a:xfrm>
                  <a:off x="452448" y="0"/>
                  <a:ext cx="127001" cy="127000"/>
                </a:xfrm>
                <a:prstGeom prst="ellipse">
                  <a:avLst/>
                </a:pr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 sz="2200"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</a:p>
              </p:txBody>
            </p:sp>
          </p:grpSp>
          <p:grpSp>
            <p:nvGrpSpPr>
              <p:cNvPr id="627" name="Group"/>
              <p:cNvGrpSpPr/>
              <p:nvPr/>
            </p:nvGrpSpPr>
            <p:grpSpPr>
              <a:xfrm>
                <a:off x="1102524" y="1410805"/>
                <a:ext cx="127001" cy="579449"/>
                <a:chOff x="0" y="0"/>
                <a:chExt cx="127000" cy="579448"/>
              </a:xfrm>
            </p:grpSpPr>
            <p:sp>
              <p:nvSpPr>
                <p:cNvPr id="624" name="Circle"/>
                <p:cNvSpPr/>
                <p:nvPr/>
              </p:nvSpPr>
              <p:spPr>
                <a:xfrm rot="16200000">
                  <a:off x="0" y="452448"/>
                  <a:ext cx="127000" cy="127001"/>
                </a:xfrm>
                <a:prstGeom prst="ellipse">
                  <a:avLst/>
                </a:pr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 sz="2200"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</a:p>
              </p:txBody>
            </p:sp>
            <p:sp>
              <p:nvSpPr>
                <p:cNvPr id="625" name="Circle"/>
                <p:cNvSpPr/>
                <p:nvPr/>
              </p:nvSpPr>
              <p:spPr>
                <a:xfrm rot="16200000">
                  <a:off x="0" y="226224"/>
                  <a:ext cx="127000" cy="127001"/>
                </a:xfrm>
                <a:prstGeom prst="ellipse">
                  <a:avLst/>
                </a:pr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 sz="2200"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</a:p>
              </p:txBody>
            </p:sp>
            <p:sp>
              <p:nvSpPr>
                <p:cNvPr id="626" name="Circle"/>
                <p:cNvSpPr/>
                <p:nvPr/>
              </p:nvSpPr>
              <p:spPr>
                <a:xfrm rot="16200000">
                  <a:off x="0" y="0"/>
                  <a:ext cx="127000" cy="127000"/>
                </a:xfrm>
                <a:prstGeom prst="ellipse">
                  <a:avLst/>
                </a:pr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 sz="2200"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</a:p>
              </p:txBody>
            </p:sp>
          </p:grpSp>
          <p:grpSp>
            <p:nvGrpSpPr>
              <p:cNvPr id="631" name="Group"/>
              <p:cNvGrpSpPr/>
              <p:nvPr/>
            </p:nvGrpSpPr>
            <p:grpSpPr>
              <a:xfrm>
                <a:off x="0" y="982426"/>
                <a:ext cx="579449" cy="127001"/>
                <a:chOff x="0" y="0"/>
                <a:chExt cx="579448" cy="127000"/>
              </a:xfrm>
            </p:grpSpPr>
            <p:sp>
              <p:nvSpPr>
                <p:cNvPr id="628" name="Circle"/>
                <p:cNvSpPr/>
                <p:nvPr/>
              </p:nvSpPr>
              <p:spPr>
                <a:xfrm>
                  <a:off x="0" y="0"/>
                  <a:ext cx="127000" cy="127000"/>
                </a:xfrm>
                <a:prstGeom prst="ellipse">
                  <a:avLst/>
                </a:pr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 sz="2200"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</a:p>
              </p:txBody>
            </p:sp>
            <p:sp>
              <p:nvSpPr>
                <p:cNvPr id="629" name="Circle"/>
                <p:cNvSpPr/>
                <p:nvPr/>
              </p:nvSpPr>
              <p:spPr>
                <a:xfrm>
                  <a:off x="226224" y="0"/>
                  <a:ext cx="127001" cy="127000"/>
                </a:xfrm>
                <a:prstGeom prst="ellipse">
                  <a:avLst/>
                </a:pr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 sz="2200"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</a:p>
              </p:txBody>
            </p:sp>
            <p:sp>
              <p:nvSpPr>
                <p:cNvPr id="630" name="Circle"/>
                <p:cNvSpPr/>
                <p:nvPr/>
              </p:nvSpPr>
              <p:spPr>
                <a:xfrm>
                  <a:off x="452448" y="0"/>
                  <a:ext cx="127001" cy="127000"/>
                </a:xfrm>
                <a:prstGeom prst="ellipse">
                  <a:avLst/>
                </a:pr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 sz="2200"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</a:p>
              </p:txBody>
            </p:sp>
          </p:grpSp>
          <p:grpSp>
            <p:nvGrpSpPr>
              <p:cNvPr id="635" name="Group"/>
              <p:cNvGrpSpPr/>
              <p:nvPr/>
            </p:nvGrpSpPr>
            <p:grpSpPr>
              <a:xfrm>
                <a:off x="0" y="2366726"/>
                <a:ext cx="579449" cy="127001"/>
                <a:chOff x="0" y="0"/>
                <a:chExt cx="579448" cy="127000"/>
              </a:xfrm>
            </p:grpSpPr>
            <p:sp>
              <p:nvSpPr>
                <p:cNvPr id="632" name="Circle"/>
                <p:cNvSpPr/>
                <p:nvPr/>
              </p:nvSpPr>
              <p:spPr>
                <a:xfrm>
                  <a:off x="0" y="0"/>
                  <a:ext cx="127000" cy="127000"/>
                </a:xfrm>
                <a:prstGeom prst="ellipse">
                  <a:avLst/>
                </a:pr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 sz="2200"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</a:p>
              </p:txBody>
            </p:sp>
            <p:sp>
              <p:nvSpPr>
                <p:cNvPr id="633" name="Circle"/>
                <p:cNvSpPr/>
                <p:nvPr/>
              </p:nvSpPr>
              <p:spPr>
                <a:xfrm>
                  <a:off x="226224" y="0"/>
                  <a:ext cx="127001" cy="127000"/>
                </a:xfrm>
                <a:prstGeom prst="ellipse">
                  <a:avLst/>
                </a:pr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 sz="2200"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</a:p>
              </p:txBody>
            </p:sp>
            <p:sp>
              <p:nvSpPr>
                <p:cNvPr id="634" name="Circle"/>
                <p:cNvSpPr/>
                <p:nvPr/>
              </p:nvSpPr>
              <p:spPr>
                <a:xfrm>
                  <a:off x="452448" y="0"/>
                  <a:ext cx="127001" cy="127000"/>
                </a:xfrm>
                <a:prstGeom prst="ellipse">
                  <a:avLst/>
                </a:pr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 sz="2200"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</a:p>
              </p:txBody>
            </p:sp>
          </p:grpSp>
        </p:grpSp>
        <p:grpSp>
          <p:nvGrpSpPr>
            <p:cNvPr id="663" name="Group"/>
            <p:cNvGrpSpPr/>
            <p:nvPr/>
          </p:nvGrpSpPr>
          <p:grpSpPr>
            <a:xfrm>
              <a:off x="11520475" y="7093284"/>
              <a:ext cx="1584327" cy="2723434"/>
              <a:chOff x="0" y="0"/>
              <a:chExt cx="1584325" cy="2723432"/>
            </a:xfrm>
          </p:grpSpPr>
          <p:grpSp>
            <p:nvGrpSpPr>
              <p:cNvPr id="641" name="Group"/>
              <p:cNvGrpSpPr/>
              <p:nvPr/>
            </p:nvGrpSpPr>
            <p:grpSpPr>
              <a:xfrm>
                <a:off x="747723" y="2088432"/>
                <a:ext cx="836603" cy="635001"/>
                <a:chOff x="0" y="0"/>
                <a:chExt cx="836601" cy="634999"/>
              </a:xfrm>
            </p:grpSpPr>
            <p:sp>
              <p:nvSpPr>
                <p:cNvPr id="637" name="Line"/>
                <p:cNvSpPr/>
                <p:nvPr/>
              </p:nvSpPr>
              <p:spPr>
                <a:xfrm>
                  <a:off x="0" y="311057"/>
                  <a:ext cx="836602" cy="3239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136" fill="norm" stroke="1" extrusionOk="0">
                      <a:moveTo>
                        <a:pt x="0" y="1583"/>
                      </a:moveTo>
                      <a:cubicBezTo>
                        <a:pt x="2574" y="14296"/>
                        <a:pt x="6711" y="21600"/>
                        <a:pt x="11060" y="21113"/>
                      </a:cubicBezTo>
                      <a:cubicBezTo>
                        <a:pt x="15307" y="20637"/>
                        <a:pt x="19230" y="12778"/>
                        <a:pt x="21600" y="0"/>
                      </a:cubicBezTo>
                    </a:path>
                  </a:pathLst>
                </a:custGeom>
                <a:noFill/>
                <a:ln w="114300" cap="flat">
                  <a:solidFill>
                    <a:srgbClr val="3457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algn="l" defTabSz="914400">
                    <a:defRPr b="0" sz="3200">
                      <a:solidFill>
                        <a:srgbClr val="5F5F5F"/>
                      </a:solidFill>
                      <a:latin typeface="Trebuchet MS"/>
                      <a:ea typeface="Trebuchet MS"/>
                      <a:cs typeface="Trebuchet MS"/>
                      <a:sym typeface="Trebuchet MS"/>
                    </a:defRPr>
                  </a:pPr>
                </a:p>
              </p:txBody>
            </p:sp>
            <p:sp>
              <p:nvSpPr>
                <p:cNvPr id="638" name="Line"/>
                <p:cNvSpPr/>
                <p:nvPr/>
              </p:nvSpPr>
              <p:spPr>
                <a:xfrm flipV="1">
                  <a:off x="41986" y="34804"/>
                  <a:ext cx="360902" cy="360902"/>
                </a:xfrm>
                <a:prstGeom prst="line">
                  <a:avLst/>
                </a:prstGeom>
                <a:noFill/>
                <a:ln w="25400" cap="flat">
                  <a:solidFill>
                    <a:srgbClr val="3457FF"/>
                  </a:solidFill>
                  <a:prstDash val="solid"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algn="l" defTabSz="914400">
                    <a:defRPr b="0" sz="3200">
                      <a:solidFill>
                        <a:srgbClr val="5F5F5F"/>
                      </a:solidFill>
                      <a:latin typeface="Trebuchet MS"/>
                      <a:ea typeface="Trebuchet MS"/>
                      <a:cs typeface="Trebuchet MS"/>
                      <a:sym typeface="Trebuchet MS"/>
                    </a:defRPr>
                  </a:pPr>
                </a:p>
              </p:txBody>
            </p:sp>
            <p:sp>
              <p:nvSpPr>
                <p:cNvPr id="639" name="Line"/>
                <p:cNvSpPr/>
                <p:nvPr/>
              </p:nvSpPr>
              <p:spPr>
                <a:xfrm>
                  <a:off x="434222" y="34804"/>
                  <a:ext cx="360901" cy="360902"/>
                </a:xfrm>
                <a:prstGeom prst="line">
                  <a:avLst/>
                </a:prstGeom>
                <a:noFill/>
                <a:ln w="25400" cap="flat">
                  <a:solidFill>
                    <a:srgbClr val="3457FF"/>
                  </a:solidFill>
                  <a:prstDash val="solid"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algn="l" defTabSz="914400">
                    <a:defRPr b="0" sz="3200">
                      <a:solidFill>
                        <a:srgbClr val="5F5F5F"/>
                      </a:solidFill>
                      <a:latin typeface="Trebuchet MS"/>
                      <a:ea typeface="Trebuchet MS"/>
                      <a:cs typeface="Trebuchet MS"/>
                      <a:sym typeface="Trebuchet MS"/>
                    </a:defRPr>
                  </a:pPr>
                </a:p>
              </p:txBody>
            </p:sp>
            <p:sp>
              <p:nvSpPr>
                <p:cNvPr id="640" name="Square"/>
                <p:cNvSpPr/>
                <p:nvPr/>
              </p:nvSpPr>
              <p:spPr>
                <a:xfrm>
                  <a:off x="377033" y="0"/>
                  <a:ext cx="83043" cy="83043"/>
                </a:xfrm>
                <a:prstGeom prst="rect">
                  <a:avLst/>
                </a:prstGeom>
                <a:solidFill>
                  <a:srgbClr val="3457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algn="l" defTabSz="914400">
                    <a:defRPr b="0" sz="3200">
                      <a:solidFill>
                        <a:srgbClr val="5F5F5F"/>
                      </a:solidFill>
                      <a:latin typeface="Trebuchet MS"/>
                      <a:ea typeface="Trebuchet MS"/>
                      <a:cs typeface="Trebuchet MS"/>
                      <a:sym typeface="Trebuchet MS"/>
                    </a:defRPr>
                  </a:pPr>
                </a:p>
              </p:txBody>
            </p:sp>
          </p:grpSp>
          <p:grpSp>
            <p:nvGrpSpPr>
              <p:cNvPr id="646" name="Group"/>
              <p:cNvGrpSpPr/>
              <p:nvPr/>
            </p:nvGrpSpPr>
            <p:grpSpPr>
              <a:xfrm>
                <a:off x="747723" y="677626"/>
                <a:ext cx="836603" cy="635001"/>
                <a:chOff x="0" y="0"/>
                <a:chExt cx="836601" cy="634999"/>
              </a:xfrm>
            </p:grpSpPr>
            <p:sp>
              <p:nvSpPr>
                <p:cNvPr id="642" name="Line"/>
                <p:cNvSpPr/>
                <p:nvPr/>
              </p:nvSpPr>
              <p:spPr>
                <a:xfrm>
                  <a:off x="0" y="311057"/>
                  <a:ext cx="836602" cy="3239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136" fill="norm" stroke="1" extrusionOk="0">
                      <a:moveTo>
                        <a:pt x="0" y="1583"/>
                      </a:moveTo>
                      <a:cubicBezTo>
                        <a:pt x="2574" y="14296"/>
                        <a:pt x="6711" y="21600"/>
                        <a:pt x="11060" y="21113"/>
                      </a:cubicBezTo>
                      <a:cubicBezTo>
                        <a:pt x="15307" y="20637"/>
                        <a:pt x="19230" y="12778"/>
                        <a:pt x="21600" y="0"/>
                      </a:cubicBezTo>
                    </a:path>
                  </a:pathLst>
                </a:custGeom>
                <a:noFill/>
                <a:ln w="114300" cap="flat">
                  <a:solidFill>
                    <a:srgbClr val="3457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algn="l" defTabSz="914400">
                    <a:defRPr b="0" sz="3200">
                      <a:solidFill>
                        <a:srgbClr val="5F5F5F"/>
                      </a:solidFill>
                      <a:latin typeface="Trebuchet MS"/>
                      <a:ea typeface="Trebuchet MS"/>
                      <a:cs typeface="Trebuchet MS"/>
                      <a:sym typeface="Trebuchet MS"/>
                    </a:defRPr>
                  </a:pPr>
                </a:p>
              </p:txBody>
            </p:sp>
            <p:sp>
              <p:nvSpPr>
                <p:cNvPr id="643" name="Line"/>
                <p:cNvSpPr/>
                <p:nvPr/>
              </p:nvSpPr>
              <p:spPr>
                <a:xfrm flipV="1">
                  <a:off x="41986" y="34804"/>
                  <a:ext cx="360902" cy="360902"/>
                </a:xfrm>
                <a:prstGeom prst="line">
                  <a:avLst/>
                </a:prstGeom>
                <a:noFill/>
                <a:ln w="25400" cap="flat">
                  <a:solidFill>
                    <a:srgbClr val="3457FF"/>
                  </a:solidFill>
                  <a:prstDash val="solid"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algn="l" defTabSz="914400">
                    <a:defRPr b="0" sz="3200">
                      <a:solidFill>
                        <a:srgbClr val="5F5F5F"/>
                      </a:solidFill>
                      <a:latin typeface="Trebuchet MS"/>
                      <a:ea typeface="Trebuchet MS"/>
                      <a:cs typeface="Trebuchet MS"/>
                      <a:sym typeface="Trebuchet MS"/>
                    </a:defRPr>
                  </a:pPr>
                </a:p>
              </p:txBody>
            </p:sp>
            <p:sp>
              <p:nvSpPr>
                <p:cNvPr id="644" name="Line"/>
                <p:cNvSpPr/>
                <p:nvPr/>
              </p:nvSpPr>
              <p:spPr>
                <a:xfrm>
                  <a:off x="434222" y="34804"/>
                  <a:ext cx="360901" cy="360902"/>
                </a:xfrm>
                <a:prstGeom prst="line">
                  <a:avLst/>
                </a:prstGeom>
                <a:noFill/>
                <a:ln w="25400" cap="flat">
                  <a:solidFill>
                    <a:srgbClr val="3457FF"/>
                  </a:solidFill>
                  <a:prstDash val="solid"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algn="l" defTabSz="914400">
                    <a:defRPr b="0" sz="3200">
                      <a:solidFill>
                        <a:srgbClr val="5F5F5F"/>
                      </a:solidFill>
                      <a:latin typeface="Trebuchet MS"/>
                      <a:ea typeface="Trebuchet MS"/>
                      <a:cs typeface="Trebuchet MS"/>
                      <a:sym typeface="Trebuchet MS"/>
                    </a:defRPr>
                  </a:pPr>
                </a:p>
              </p:txBody>
            </p:sp>
            <p:sp>
              <p:nvSpPr>
                <p:cNvPr id="645" name="Square"/>
                <p:cNvSpPr/>
                <p:nvPr/>
              </p:nvSpPr>
              <p:spPr>
                <a:xfrm>
                  <a:off x="377033" y="0"/>
                  <a:ext cx="83043" cy="83043"/>
                </a:xfrm>
                <a:prstGeom prst="rect">
                  <a:avLst/>
                </a:prstGeom>
                <a:solidFill>
                  <a:srgbClr val="3457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algn="l" defTabSz="914400">
                    <a:defRPr b="0" sz="3200">
                      <a:solidFill>
                        <a:srgbClr val="5F5F5F"/>
                      </a:solidFill>
                      <a:latin typeface="Trebuchet MS"/>
                      <a:ea typeface="Trebuchet MS"/>
                      <a:cs typeface="Trebuchet MS"/>
                      <a:sym typeface="Trebuchet MS"/>
                    </a:defRPr>
                  </a:pPr>
                </a:p>
              </p:txBody>
            </p:sp>
          </p:grpSp>
          <p:grpSp>
            <p:nvGrpSpPr>
              <p:cNvPr id="650" name="Group"/>
              <p:cNvGrpSpPr/>
              <p:nvPr/>
            </p:nvGrpSpPr>
            <p:grpSpPr>
              <a:xfrm rot="16200000">
                <a:off x="876300" y="226224"/>
                <a:ext cx="579449" cy="127001"/>
                <a:chOff x="0" y="0"/>
                <a:chExt cx="579448" cy="127000"/>
              </a:xfrm>
            </p:grpSpPr>
            <p:sp>
              <p:nvSpPr>
                <p:cNvPr id="647" name="Circle"/>
                <p:cNvSpPr/>
                <p:nvPr/>
              </p:nvSpPr>
              <p:spPr>
                <a:xfrm>
                  <a:off x="0" y="0"/>
                  <a:ext cx="127000" cy="127000"/>
                </a:xfrm>
                <a:prstGeom prst="ellipse">
                  <a:avLst/>
                </a:pr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 sz="2200"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</a:p>
              </p:txBody>
            </p:sp>
            <p:sp>
              <p:nvSpPr>
                <p:cNvPr id="648" name="Circle"/>
                <p:cNvSpPr/>
                <p:nvPr/>
              </p:nvSpPr>
              <p:spPr>
                <a:xfrm>
                  <a:off x="226224" y="0"/>
                  <a:ext cx="127001" cy="127000"/>
                </a:xfrm>
                <a:prstGeom prst="ellipse">
                  <a:avLst/>
                </a:pr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 sz="2200"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</a:p>
              </p:txBody>
            </p:sp>
            <p:sp>
              <p:nvSpPr>
                <p:cNvPr id="649" name="Circle"/>
                <p:cNvSpPr/>
                <p:nvPr/>
              </p:nvSpPr>
              <p:spPr>
                <a:xfrm>
                  <a:off x="452448" y="0"/>
                  <a:ext cx="127001" cy="127000"/>
                </a:xfrm>
                <a:prstGeom prst="ellipse">
                  <a:avLst/>
                </a:pr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 sz="2200"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</a:p>
              </p:txBody>
            </p:sp>
          </p:grpSp>
          <p:grpSp>
            <p:nvGrpSpPr>
              <p:cNvPr id="654" name="Group"/>
              <p:cNvGrpSpPr/>
              <p:nvPr/>
            </p:nvGrpSpPr>
            <p:grpSpPr>
              <a:xfrm>
                <a:off x="1102524" y="1410805"/>
                <a:ext cx="127001" cy="579449"/>
                <a:chOff x="0" y="0"/>
                <a:chExt cx="127000" cy="579448"/>
              </a:xfrm>
            </p:grpSpPr>
            <p:sp>
              <p:nvSpPr>
                <p:cNvPr id="651" name="Circle"/>
                <p:cNvSpPr/>
                <p:nvPr/>
              </p:nvSpPr>
              <p:spPr>
                <a:xfrm rot="16200000">
                  <a:off x="0" y="452448"/>
                  <a:ext cx="127000" cy="127001"/>
                </a:xfrm>
                <a:prstGeom prst="ellipse">
                  <a:avLst/>
                </a:pr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 sz="2200"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</a:p>
              </p:txBody>
            </p:sp>
            <p:sp>
              <p:nvSpPr>
                <p:cNvPr id="652" name="Circle"/>
                <p:cNvSpPr/>
                <p:nvPr/>
              </p:nvSpPr>
              <p:spPr>
                <a:xfrm rot="16200000">
                  <a:off x="0" y="226224"/>
                  <a:ext cx="127000" cy="127001"/>
                </a:xfrm>
                <a:prstGeom prst="ellipse">
                  <a:avLst/>
                </a:pr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 sz="2200"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</a:p>
              </p:txBody>
            </p:sp>
            <p:sp>
              <p:nvSpPr>
                <p:cNvPr id="653" name="Circle"/>
                <p:cNvSpPr/>
                <p:nvPr/>
              </p:nvSpPr>
              <p:spPr>
                <a:xfrm rot="16200000">
                  <a:off x="0" y="0"/>
                  <a:ext cx="127000" cy="127000"/>
                </a:xfrm>
                <a:prstGeom prst="ellipse">
                  <a:avLst/>
                </a:pr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 sz="2200"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</a:p>
              </p:txBody>
            </p:sp>
          </p:grpSp>
          <p:grpSp>
            <p:nvGrpSpPr>
              <p:cNvPr id="658" name="Group"/>
              <p:cNvGrpSpPr/>
              <p:nvPr/>
            </p:nvGrpSpPr>
            <p:grpSpPr>
              <a:xfrm>
                <a:off x="0" y="982426"/>
                <a:ext cx="579449" cy="127001"/>
                <a:chOff x="0" y="0"/>
                <a:chExt cx="579448" cy="127000"/>
              </a:xfrm>
            </p:grpSpPr>
            <p:sp>
              <p:nvSpPr>
                <p:cNvPr id="655" name="Circle"/>
                <p:cNvSpPr/>
                <p:nvPr/>
              </p:nvSpPr>
              <p:spPr>
                <a:xfrm>
                  <a:off x="0" y="0"/>
                  <a:ext cx="127000" cy="127000"/>
                </a:xfrm>
                <a:prstGeom prst="ellipse">
                  <a:avLst/>
                </a:pr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 sz="2200"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</a:p>
              </p:txBody>
            </p:sp>
            <p:sp>
              <p:nvSpPr>
                <p:cNvPr id="656" name="Circle"/>
                <p:cNvSpPr/>
                <p:nvPr/>
              </p:nvSpPr>
              <p:spPr>
                <a:xfrm>
                  <a:off x="226224" y="0"/>
                  <a:ext cx="127001" cy="127000"/>
                </a:xfrm>
                <a:prstGeom prst="ellipse">
                  <a:avLst/>
                </a:pr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 sz="2200"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</a:p>
              </p:txBody>
            </p:sp>
            <p:sp>
              <p:nvSpPr>
                <p:cNvPr id="657" name="Circle"/>
                <p:cNvSpPr/>
                <p:nvPr/>
              </p:nvSpPr>
              <p:spPr>
                <a:xfrm>
                  <a:off x="452448" y="0"/>
                  <a:ext cx="127001" cy="127000"/>
                </a:xfrm>
                <a:prstGeom prst="ellipse">
                  <a:avLst/>
                </a:pr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 sz="2200"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</a:p>
              </p:txBody>
            </p:sp>
          </p:grpSp>
          <p:grpSp>
            <p:nvGrpSpPr>
              <p:cNvPr id="662" name="Group"/>
              <p:cNvGrpSpPr/>
              <p:nvPr/>
            </p:nvGrpSpPr>
            <p:grpSpPr>
              <a:xfrm>
                <a:off x="0" y="2366726"/>
                <a:ext cx="579449" cy="127001"/>
                <a:chOff x="0" y="0"/>
                <a:chExt cx="579448" cy="127000"/>
              </a:xfrm>
            </p:grpSpPr>
            <p:sp>
              <p:nvSpPr>
                <p:cNvPr id="659" name="Circle"/>
                <p:cNvSpPr/>
                <p:nvPr/>
              </p:nvSpPr>
              <p:spPr>
                <a:xfrm>
                  <a:off x="0" y="0"/>
                  <a:ext cx="127000" cy="127000"/>
                </a:xfrm>
                <a:prstGeom prst="ellipse">
                  <a:avLst/>
                </a:pr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 sz="2200"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</a:p>
              </p:txBody>
            </p:sp>
            <p:sp>
              <p:nvSpPr>
                <p:cNvPr id="660" name="Circle"/>
                <p:cNvSpPr/>
                <p:nvPr/>
              </p:nvSpPr>
              <p:spPr>
                <a:xfrm>
                  <a:off x="226224" y="0"/>
                  <a:ext cx="127001" cy="127000"/>
                </a:xfrm>
                <a:prstGeom prst="ellipse">
                  <a:avLst/>
                </a:pr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 sz="2200"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</a:p>
              </p:txBody>
            </p:sp>
            <p:sp>
              <p:nvSpPr>
                <p:cNvPr id="661" name="Circle"/>
                <p:cNvSpPr/>
                <p:nvPr/>
              </p:nvSpPr>
              <p:spPr>
                <a:xfrm>
                  <a:off x="452448" y="0"/>
                  <a:ext cx="127001" cy="127000"/>
                </a:xfrm>
                <a:prstGeom prst="ellipse">
                  <a:avLst/>
                </a:pr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 sz="2200"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</a:p>
              </p:txBody>
            </p:sp>
          </p:grpSp>
        </p:grpSp>
        <p:grpSp>
          <p:nvGrpSpPr>
            <p:cNvPr id="690" name="Group"/>
            <p:cNvGrpSpPr/>
            <p:nvPr/>
          </p:nvGrpSpPr>
          <p:grpSpPr>
            <a:xfrm>
              <a:off x="13273076" y="7093284"/>
              <a:ext cx="1584326" cy="2723434"/>
              <a:chOff x="0" y="0"/>
              <a:chExt cx="1584325" cy="2723432"/>
            </a:xfrm>
          </p:grpSpPr>
          <p:grpSp>
            <p:nvGrpSpPr>
              <p:cNvPr id="668" name="Group"/>
              <p:cNvGrpSpPr/>
              <p:nvPr/>
            </p:nvGrpSpPr>
            <p:grpSpPr>
              <a:xfrm>
                <a:off x="747723" y="2088432"/>
                <a:ext cx="836603" cy="635001"/>
                <a:chOff x="0" y="0"/>
                <a:chExt cx="836601" cy="634999"/>
              </a:xfrm>
            </p:grpSpPr>
            <p:sp>
              <p:nvSpPr>
                <p:cNvPr id="664" name="Line"/>
                <p:cNvSpPr/>
                <p:nvPr/>
              </p:nvSpPr>
              <p:spPr>
                <a:xfrm>
                  <a:off x="0" y="311057"/>
                  <a:ext cx="836602" cy="3239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136" fill="norm" stroke="1" extrusionOk="0">
                      <a:moveTo>
                        <a:pt x="0" y="1583"/>
                      </a:moveTo>
                      <a:cubicBezTo>
                        <a:pt x="2574" y="14296"/>
                        <a:pt x="6711" y="21600"/>
                        <a:pt x="11060" y="21113"/>
                      </a:cubicBezTo>
                      <a:cubicBezTo>
                        <a:pt x="15307" y="20637"/>
                        <a:pt x="19230" y="12778"/>
                        <a:pt x="21600" y="0"/>
                      </a:cubicBezTo>
                    </a:path>
                  </a:pathLst>
                </a:custGeom>
                <a:noFill/>
                <a:ln w="114300" cap="flat">
                  <a:solidFill>
                    <a:srgbClr val="3457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algn="l" defTabSz="914400">
                    <a:defRPr b="0" sz="3200">
                      <a:solidFill>
                        <a:srgbClr val="5F5F5F"/>
                      </a:solidFill>
                      <a:latin typeface="Trebuchet MS"/>
                      <a:ea typeface="Trebuchet MS"/>
                      <a:cs typeface="Trebuchet MS"/>
                      <a:sym typeface="Trebuchet MS"/>
                    </a:defRPr>
                  </a:pPr>
                </a:p>
              </p:txBody>
            </p:sp>
            <p:sp>
              <p:nvSpPr>
                <p:cNvPr id="665" name="Line"/>
                <p:cNvSpPr/>
                <p:nvPr/>
              </p:nvSpPr>
              <p:spPr>
                <a:xfrm flipV="1">
                  <a:off x="41986" y="34804"/>
                  <a:ext cx="360902" cy="360902"/>
                </a:xfrm>
                <a:prstGeom prst="line">
                  <a:avLst/>
                </a:prstGeom>
                <a:noFill/>
                <a:ln w="25400" cap="flat">
                  <a:solidFill>
                    <a:srgbClr val="3457FF"/>
                  </a:solidFill>
                  <a:prstDash val="solid"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algn="l" defTabSz="914400">
                    <a:defRPr b="0" sz="3200">
                      <a:solidFill>
                        <a:srgbClr val="5F5F5F"/>
                      </a:solidFill>
                      <a:latin typeface="Trebuchet MS"/>
                      <a:ea typeface="Trebuchet MS"/>
                      <a:cs typeface="Trebuchet MS"/>
                      <a:sym typeface="Trebuchet MS"/>
                    </a:defRPr>
                  </a:pPr>
                </a:p>
              </p:txBody>
            </p:sp>
            <p:sp>
              <p:nvSpPr>
                <p:cNvPr id="666" name="Line"/>
                <p:cNvSpPr/>
                <p:nvPr/>
              </p:nvSpPr>
              <p:spPr>
                <a:xfrm>
                  <a:off x="434222" y="34804"/>
                  <a:ext cx="360901" cy="360902"/>
                </a:xfrm>
                <a:prstGeom prst="line">
                  <a:avLst/>
                </a:prstGeom>
                <a:noFill/>
                <a:ln w="25400" cap="flat">
                  <a:solidFill>
                    <a:srgbClr val="3457FF"/>
                  </a:solidFill>
                  <a:prstDash val="solid"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algn="l" defTabSz="914400">
                    <a:defRPr b="0" sz="3200">
                      <a:solidFill>
                        <a:srgbClr val="5F5F5F"/>
                      </a:solidFill>
                      <a:latin typeface="Trebuchet MS"/>
                      <a:ea typeface="Trebuchet MS"/>
                      <a:cs typeface="Trebuchet MS"/>
                      <a:sym typeface="Trebuchet MS"/>
                    </a:defRPr>
                  </a:pPr>
                </a:p>
              </p:txBody>
            </p:sp>
            <p:sp>
              <p:nvSpPr>
                <p:cNvPr id="667" name="Square"/>
                <p:cNvSpPr/>
                <p:nvPr/>
              </p:nvSpPr>
              <p:spPr>
                <a:xfrm>
                  <a:off x="377033" y="0"/>
                  <a:ext cx="83043" cy="83043"/>
                </a:xfrm>
                <a:prstGeom prst="rect">
                  <a:avLst/>
                </a:prstGeom>
                <a:solidFill>
                  <a:srgbClr val="3457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algn="l" defTabSz="914400">
                    <a:defRPr b="0" sz="3200">
                      <a:solidFill>
                        <a:srgbClr val="5F5F5F"/>
                      </a:solidFill>
                      <a:latin typeface="Trebuchet MS"/>
                      <a:ea typeface="Trebuchet MS"/>
                      <a:cs typeface="Trebuchet MS"/>
                      <a:sym typeface="Trebuchet MS"/>
                    </a:defRPr>
                  </a:pPr>
                </a:p>
              </p:txBody>
            </p:sp>
          </p:grpSp>
          <p:grpSp>
            <p:nvGrpSpPr>
              <p:cNvPr id="673" name="Group"/>
              <p:cNvGrpSpPr/>
              <p:nvPr/>
            </p:nvGrpSpPr>
            <p:grpSpPr>
              <a:xfrm>
                <a:off x="747723" y="677626"/>
                <a:ext cx="836603" cy="635001"/>
                <a:chOff x="0" y="0"/>
                <a:chExt cx="836601" cy="634999"/>
              </a:xfrm>
            </p:grpSpPr>
            <p:sp>
              <p:nvSpPr>
                <p:cNvPr id="669" name="Line"/>
                <p:cNvSpPr/>
                <p:nvPr/>
              </p:nvSpPr>
              <p:spPr>
                <a:xfrm>
                  <a:off x="0" y="311057"/>
                  <a:ext cx="836602" cy="3239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136" fill="norm" stroke="1" extrusionOk="0">
                      <a:moveTo>
                        <a:pt x="0" y="1583"/>
                      </a:moveTo>
                      <a:cubicBezTo>
                        <a:pt x="2574" y="14296"/>
                        <a:pt x="6711" y="21600"/>
                        <a:pt x="11060" y="21113"/>
                      </a:cubicBezTo>
                      <a:cubicBezTo>
                        <a:pt x="15307" y="20637"/>
                        <a:pt x="19230" y="12778"/>
                        <a:pt x="21600" y="0"/>
                      </a:cubicBezTo>
                    </a:path>
                  </a:pathLst>
                </a:custGeom>
                <a:noFill/>
                <a:ln w="114300" cap="flat">
                  <a:solidFill>
                    <a:srgbClr val="3457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algn="l" defTabSz="914400">
                    <a:defRPr b="0" sz="3200">
                      <a:solidFill>
                        <a:srgbClr val="5F5F5F"/>
                      </a:solidFill>
                      <a:latin typeface="Trebuchet MS"/>
                      <a:ea typeface="Trebuchet MS"/>
                      <a:cs typeface="Trebuchet MS"/>
                      <a:sym typeface="Trebuchet MS"/>
                    </a:defRPr>
                  </a:pPr>
                </a:p>
              </p:txBody>
            </p:sp>
            <p:sp>
              <p:nvSpPr>
                <p:cNvPr id="670" name="Line"/>
                <p:cNvSpPr/>
                <p:nvPr/>
              </p:nvSpPr>
              <p:spPr>
                <a:xfrm flipV="1">
                  <a:off x="41986" y="34804"/>
                  <a:ext cx="360902" cy="360902"/>
                </a:xfrm>
                <a:prstGeom prst="line">
                  <a:avLst/>
                </a:prstGeom>
                <a:noFill/>
                <a:ln w="25400" cap="flat">
                  <a:solidFill>
                    <a:srgbClr val="3457FF"/>
                  </a:solidFill>
                  <a:prstDash val="solid"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algn="l" defTabSz="914400">
                    <a:defRPr b="0" sz="3200">
                      <a:solidFill>
                        <a:srgbClr val="5F5F5F"/>
                      </a:solidFill>
                      <a:latin typeface="Trebuchet MS"/>
                      <a:ea typeface="Trebuchet MS"/>
                      <a:cs typeface="Trebuchet MS"/>
                      <a:sym typeface="Trebuchet MS"/>
                    </a:defRPr>
                  </a:pPr>
                </a:p>
              </p:txBody>
            </p:sp>
            <p:sp>
              <p:nvSpPr>
                <p:cNvPr id="671" name="Line"/>
                <p:cNvSpPr/>
                <p:nvPr/>
              </p:nvSpPr>
              <p:spPr>
                <a:xfrm>
                  <a:off x="434222" y="34804"/>
                  <a:ext cx="360901" cy="360902"/>
                </a:xfrm>
                <a:prstGeom prst="line">
                  <a:avLst/>
                </a:prstGeom>
                <a:noFill/>
                <a:ln w="25400" cap="flat">
                  <a:solidFill>
                    <a:srgbClr val="3457FF"/>
                  </a:solidFill>
                  <a:prstDash val="solid"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algn="l" defTabSz="914400">
                    <a:defRPr b="0" sz="3200">
                      <a:solidFill>
                        <a:srgbClr val="5F5F5F"/>
                      </a:solidFill>
                      <a:latin typeface="Trebuchet MS"/>
                      <a:ea typeface="Trebuchet MS"/>
                      <a:cs typeface="Trebuchet MS"/>
                      <a:sym typeface="Trebuchet MS"/>
                    </a:defRPr>
                  </a:pPr>
                </a:p>
              </p:txBody>
            </p:sp>
            <p:sp>
              <p:nvSpPr>
                <p:cNvPr id="672" name="Square"/>
                <p:cNvSpPr/>
                <p:nvPr/>
              </p:nvSpPr>
              <p:spPr>
                <a:xfrm>
                  <a:off x="377033" y="0"/>
                  <a:ext cx="83043" cy="83043"/>
                </a:xfrm>
                <a:prstGeom prst="rect">
                  <a:avLst/>
                </a:prstGeom>
                <a:solidFill>
                  <a:srgbClr val="3457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algn="l" defTabSz="914400">
                    <a:defRPr b="0" sz="3200">
                      <a:solidFill>
                        <a:srgbClr val="5F5F5F"/>
                      </a:solidFill>
                      <a:latin typeface="Trebuchet MS"/>
                      <a:ea typeface="Trebuchet MS"/>
                      <a:cs typeface="Trebuchet MS"/>
                      <a:sym typeface="Trebuchet MS"/>
                    </a:defRPr>
                  </a:pPr>
                </a:p>
              </p:txBody>
            </p:sp>
          </p:grpSp>
          <p:grpSp>
            <p:nvGrpSpPr>
              <p:cNvPr id="677" name="Group"/>
              <p:cNvGrpSpPr/>
              <p:nvPr/>
            </p:nvGrpSpPr>
            <p:grpSpPr>
              <a:xfrm rot="16200000">
                <a:off x="876300" y="226224"/>
                <a:ext cx="579449" cy="127001"/>
                <a:chOff x="0" y="0"/>
                <a:chExt cx="579448" cy="127000"/>
              </a:xfrm>
            </p:grpSpPr>
            <p:sp>
              <p:nvSpPr>
                <p:cNvPr id="674" name="Circle"/>
                <p:cNvSpPr/>
                <p:nvPr/>
              </p:nvSpPr>
              <p:spPr>
                <a:xfrm>
                  <a:off x="0" y="0"/>
                  <a:ext cx="127000" cy="127000"/>
                </a:xfrm>
                <a:prstGeom prst="ellipse">
                  <a:avLst/>
                </a:pr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 sz="2200"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</a:p>
              </p:txBody>
            </p:sp>
            <p:sp>
              <p:nvSpPr>
                <p:cNvPr id="675" name="Circle"/>
                <p:cNvSpPr/>
                <p:nvPr/>
              </p:nvSpPr>
              <p:spPr>
                <a:xfrm>
                  <a:off x="226224" y="0"/>
                  <a:ext cx="127001" cy="127000"/>
                </a:xfrm>
                <a:prstGeom prst="ellipse">
                  <a:avLst/>
                </a:pr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 sz="2200"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</a:p>
              </p:txBody>
            </p:sp>
            <p:sp>
              <p:nvSpPr>
                <p:cNvPr id="676" name="Circle"/>
                <p:cNvSpPr/>
                <p:nvPr/>
              </p:nvSpPr>
              <p:spPr>
                <a:xfrm>
                  <a:off x="452448" y="0"/>
                  <a:ext cx="127001" cy="127000"/>
                </a:xfrm>
                <a:prstGeom prst="ellipse">
                  <a:avLst/>
                </a:pr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 sz="2200"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</a:p>
              </p:txBody>
            </p:sp>
          </p:grpSp>
          <p:grpSp>
            <p:nvGrpSpPr>
              <p:cNvPr id="681" name="Group"/>
              <p:cNvGrpSpPr/>
              <p:nvPr/>
            </p:nvGrpSpPr>
            <p:grpSpPr>
              <a:xfrm>
                <a:off x="1102524" y="1410805"/>
                <a:ext cx="127001" cy="579449"/>
                <a:chOff x="0" y="0"/>
                <a:chExt cx="127000" cy="579448"/>
              </a:xfrm>
            </p:grpSpPr>
            <p:sp>
              <p:nvSpPr>
                <p:cNvPr id="678" name="Circle"/>
                <p:cNvSpPr/>
                <p:nvPr/>
              </p:nvSpPr>
              <p:spPr>
                <a:xfrm rot="16200000">
                  <a:off x="0" y="452448"/>
                  <a:ext cx="127000" cy="127001"/>
                </a:xfrm>
                <a:prstGeom prst="ellipse">
                  <a:avLst/>
                </a:pr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 sz="2200"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</a:p>
              </p:txBody>
            </p:sp>
            <p:sp>
              <p:nvSpPr>
                <p:cNvPr id="679" name="Circle"/>
                <p:cNvSpPr/>
                <p:nvPr/>
              </p:nvSpPr>
              <p:spPr>
                <a:xfrm rot="16200000">
                  <a:off x="0" y="226224"/>
                  <a:ext cx="127000" cy="127001"/>
                </a:xfrm>
                <a:prstGeom prst="ellipse">
                  <a:avLst/>
                </a:pr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 sz="2200"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</a:p>
              </p:txBody>
            </p:sp>
            <p:sp>
              <p:nvSpPr>
                <p:cNvPr id="680" name="Circle"/>
                <p:cNvSpPr/>
                <p:nvPr/>
              </p:nvSpPr>
              <p:spPr>
                <a:xfrm rot="16200000">
                  <a:off x="0" y="0"/>
                  <a:ext cx="127000" cy="127000"/>
                </a:xfrm>
                <a:prstGeom prst="ellipse">
                  <a:avLst/>
                </a:pr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 sz="2200"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</a:p>
              </p:txBody>
            </p:sp>
          </p:grpSp>
          <p:grpSp>
            <p:nvGrpSpPr>
              <p:cNvPr id="685" name="Group"/>
              <p:cNvGrpSpPr/>
              <p:nvPr/>
            </p:nvGrpSpPr>
            <p:grpSpPr>
              <a:xfrm>
                <a:off x="0" y="982426"/>
                <a:ext cx="579449" cy="127001"/>
                <a:chOff x="0" y="0"/>
                <a:chExt cx="579448" cy="127000"/>
              </a:xfrm>
            </p:grpSpPr>
            <p:sp>
              <p:nvSpPr>
                <p:cNvPr id="682" name="Circle"/>
                <p:cNvSpPr/>
                <p:nvPr/>
              </p:nvSpPr>
              <p:spPr>
                <a:xfrm>
                  <a:off x="0" y="0"/>
                  <a:ext cx="127000" cy="127000"/>
                </a:xfrm>
                <a:prstGeom prst="ellipse">
                  <a:avLst/>
                </a:pr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 sz="2200"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</a:p>
              </p:txBody>
            </p:sp>
            <p:sp>
              <p:nvSpPr>
                <p:cNvPr id="683" name="Circle"/>
                <p:cNvSpPr/>
                <p:nvPr/>
              </p:nvSpPr>
              <p:spPr>
                <a:xfrm>
                  <a:off x="226224" y="0"/>
                  <a:ext cx="127001" cy="127000"/>
                </a:xfrm>
                <a:prstGeom prst="ellipse">
                  <a:avLst/>
                </a:pr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 sz="2200"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</a:p>
              </p:txBody>
            </p:sp>
            <p:sp>
              <p:nvSpPr>
                <p:cNvPr id="684" name="Circle"/>
                <p:cNvSpPr/>
                <p:nvPr/>
              </p:nvSpPr>
              <p:spPr>
                <a:xfrm>
                  <a:off x="452448" y="0"/>
                  <a:ext cx="127001" cy="127000"/>
                </a:xfrm>
                <a:prstGeom prst="ellipse">
                  <a:avLst/>
                </a:pr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 sz="2200"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</a:p>
              </p:txBody>
            </p:sp>
          </p:grpSp>
          <p:grpSp>
            <p:nvGrpSpPr>
              <p:cNvPr id="689" name="Group"/>
              <p:cNvGrpSpPr/>
              <p:nvPr/>
            </p:nvGrpSpPr>
            <p:grpSpPr>
              <a:xfrm>
                <a:off x="0" y="2366726"/>
                <a:ext cx="579449" cy="127001"/>
                <a:chOff x="0" y="0"/>
                <a:chExt cx="579448" cy="127000"/>
              </a:xfrm>
            </p:grpSpPr>
            <p:sp>
              <p:nvSpPr>
                <p:cNvPr id="686" name="Circle"/>
                <p:cNvSpPr/>
                <p:nvPr/>
              </p:nvSpPr>
              <p:spPr>
                <a:xfrm>
                  <a:off x="0" y="0"/>
                  <a:ext cx="127000" cy="127000"/>
                </a:xfrm>
                <a:prstGeom prst="ellipse">
                  <a:avLst/>
                </a:pr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 sz="2200"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</a:p>
              </p:txBody>
            </p:sp>
            <p:sp>
              <p:nvSpPr>
                <p:cNvPr id="687" name="Circle"/>
                <p:cNvSpPr/>
                <p:nvPr/>
              </p:nvSpPr>
              <p:spPr>
                <a:xfrm>
                  <a:off x="226224" y="0"/>
                  <a:ext cx="127001" cy="127000"/>
                </a:xfrm>
                <a:prstGeom prst="ellipse">
                  <a:avLst/>
                </a:pr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 sz="2200"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</a:p>
              </p:txBody>
            </p:sp>
            <p:sp>
              <p:nvSpPr>
                <p:cNvPr id="688" name="Circle"/>
                <p:cNvSpPr/>
                <p:nvPr/>
              </p:nvSpPr>
              <p:spPr>
                <a:xfrm>
                  <a:off x="452448" y="0"/>
                  <a:ext cx="127001" cy="127000"/>
                </a:xfrm>
                <a:prstGeom prst="ellipse">
                  <a:avLst/>
                </a:pr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 sz="2200"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</a:p>
              </p:txBody>
            </p:sp>
          </p:grpSp>
        </p:grpSp>
        <p:grpSp>
          <p:nvGrpSpPr>
            <p:cNvPr id="717" name="Group"/>
            <p:cNvGrpSpPr/>
            <p:nvPr/>
          </p:nvGrpSpPr>
          <p:grpSpPr>
            <a:xfrm>
              <a:off x="13260375" y="3487642"/>
              <a:ext cx="1584326" cy="2735028"/>
              <a:chOff x="0" y="0"/>
              <a:chExt cx="1584325" cy="2735026"/>
            </a:xfrm>
          </p:grpSpPr>
          <p:grpSp>
            <p:nvGrpSpPr>
              <p:cNvPr id="695" name="Group"/>
              <p:cNvGrpSpPr/>
              <p:nvPr/>
            </p:nvGrpSpPr>
            <p:grpSpPr>
              <a:xfrm>
                <a:off x="747723" y="0"/>
                <a:ext cx="836603" cy="635000"/>
                <a:chOff x="0" y="0"/>
                <a:chExt cx="836601" cy="634999"/>
              </a:xfrm>
            </p:grpSpPr>
            <p:sp>
              <p:nvSpPr>
                <p:cNvPr id="691" name="Line"/>
                <p:cNvSpPr/>
                <p:nvPr/>
              </p:nvSpPr>
              <p:spPr>
                <a:xfrm>
                  <a:off x="0" y="311057"/>
                  <a:ext cx="836602" cy="3239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136" fill="norm" stroke="1" extrusionOk="0">
                      <a:moveTo>
                        <a:pt x="0" y="1583"/>
                      </a:moveTo>
                      <a:cubicBezTo>
                        <a:pt x="2574" y="14296"/>
                        <a:pt x="6711" y="21600"/>
                        <a:pt x="11060" y="21113"/>
                      </a:cubicBezTo>
                      <a:cubicBezTo>
                        <a:pt x="15307" y="20637"/>
                        <a:pt x="19230" y="12778"/>
                        <a:pt x="21600" y="0"/>
                      </a:cubicBezTo>
                    </a:path>
                  </a:pathLst>
                </a:custGeom>
                <a:noFill/>
                <a:ln w="114300" cap="flat">
                  <a:solidFill>
                    <a:srgbClr val="3457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algn="l" defTabSz="914400">
                    <a:defRPr b="0" sz="3200">
                      <a:solidFill>
                        <a:srgbClr val="5F5F5F"/>
                      </a:solidFill>
                      <a:latin typeface="Trebuchet MS"/>
                      <a:ea typeface="Trebuchet MS"/>
                      <a:cs typeface="Trebuchet MS"/>
                      <a:sym typeface="Trebuchet MS"/>
                    </a:defRPr>
                  </a:pPr>
                </a:p>
              </p:txBody>
            </p:sp>
            <p:sp>
              <p:nvSpPr>
                <p:cNvPr id="692" name="Line"/>
                <p:cNvSpPr/>
                <p:nvPr/>
              </p:nvSpPr>
              <p:spPr>
                <a:xfrm flipV="1">
                  <a:off x="41986" y="34804"/>
                  <a:ext cx="360902" cy="360902"/>
                </a:xfrm>
                <a:prstGeom prst="line">
                  <a:avLst/>
                </a:prstGeom>
                <a:noFill/>
                <a:ln w="25400" cap="flat">
                  <a:solidFill>
                    <a:srgbClr val="3457FF"/>
                  </a:solidFill>
                  <a:prstDash val="solid"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algn="l" defTabSz="914400">
                    <a:defRPr b="0" sz="3200">
                      <a:solidFill>
                        <a:srgbClr val="5F5F5F"/>
                      </a:solidFill>
                      <a:latin typeface="Trebuchet MS"/>
                      <a:ea typeface="Trebuchet MS"/>
                      <a:cs typeface="Trebuchet MS"/>
                      <a:sym typeface="Trebuchet MS"/>
                    </a:defRPr>
                  </a:pPr>
                </a:p>
              </p:txBody>
            </p:sp>
            <p:sp>
              <p:nvSpPr>
                <p:cNvPr id="693" name="Line"/>
                <p:cNvSpPr/>
                <p:nvPr/>
              </p:nvSpPr>
              <p:spPr>
                <a:xfrm>
                  <a:off x="434222" y="34804"/>
                  <a:ext cx="360901" cy="360902"/>
                </a:xfrm>
                <a:prstGeom prst="line">
                  <a:avLst/>
                </a:prstGeom>
                <a:noFill/>
                <a:ln w="25400" cap="flat">
                  <a:solidFill>
                    <a:srgbClr val="3457FF"/>
                  </a:solidFill>
                  <a:prstDash val="solid"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algn="l" defTabSz="914400">
                    <a:defRPr b="0" sz="3200">
                      <a:solidFill>
                        <a:srgbClr val="5F5F5F"/>
                      </a:solidFill>
                      <a:latin typeface="Trebuchet MS"/>
                      <a:ea typeface="Trebuchet MS"/>
                      <a:cs typeface="Trebuchet MS"/>
                      <a:sym typeface="Trebuchet MS"/>
                    </a:defRPr>
                  </a:pPr>
                </a:p>
              </p:txBody>
            </p:sp>
            <p:sp>
              <p:nvSpPr>
                <p:cNvPr id="694" name="Square"/>
                <p:cNvSpPr/>
                <p:nvPr/>
              </p:nvSpPr>
              <p:spPr>
                <a:xfrm>
                  <a:off x="377033" y="0"/>
                  <a:ext cx="83043" cy="83043"/>
                </a:xfrm>
                <a:prstGeom prst="rect">
                  <a:avLst/>
                </a:prstGeom>
                <a:solidFill>
                  <a:srgbClr val="3457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algn="l" defTabSz="914400">
                    <a:defRPr b="0" sz="3200">
                      <a:solidFill>
                        <a:srgbClr val="5F5F5F"/>
                      </a:solidFill>
                      <a:latin typeface="Trebuchet MS"/>
                      <a:ea typeface="Trebuchet MS"/>
                      <a:cs typeface="Trebuchet MS"/>
                      <a:sym typeface="Trebuchet MS"/>
                    </a:defRPr>
                  </a:pPr>
                </a:p>
              </p:txBody>
            </p:sp>
          </p:grpSp>
          <p:grpSp>
            <p:nvGrpSpPr>
              <p:cNvPr id="700" name="Group"/>
              <p:cNvGrpSpPr/>
              <p:nvPr/>
            </p:nvGrpSpPr>
            <p:grpSpPr>
              <a:xfrm>
                <a:off x="747723" y="1422400"/>
                <a:ext cx="836603" cy="635000"/>
                <a:chOff x="0" y="0"/>
                <a:chExt cx="836601" cy="634999"/>
              </a:xfrm>
            </p:grpSpPr>
            <p:sp>
              <p:nvSpPr>
                <p:cNvPr id="696" name="Line"/>
                <p:cNvSpPr/>
                <p:nvPr/>
              </p:nvSpPr>
              <p:spPr>
                <a:xfrm>
                  <a:off x="0" y="311057"/>
                  <a:ext cx="836602" cy="3239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136" fill="norm" stroke="1" extrusionOk="0">
                      <a:moveTo>
                        <a:pt x="0" y="1583"/>
                      </a:moveTo>
                      <a:cubicBezTo>
                        <a:pt x="2574" y="14296"/>
                        <a:pt x="6711" y="21600"/>
                        <a:pt x="11060" y="21113"/>
                      </a:cubicBezTo>
                      <a:cubicBezTo>
                        <a:pt x="15307" y="20637"/>
                        <a:pt x="19230" y="12778"/>
                        <a:pt x="21600" y="0"/>
                      </a:cubicBezTo>
                    </a:path>
                  </a:pathLst>
                </a:custGeom>
                <a:noFill/>
                <a:ln w="114300" cap="flat">
                  <a:solidFill>
                    <a:srgbClr val="3457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algn="l" defTabSz="914400">
                    <a:defRPr b="0" sz="3200">
                      <a:solidFill>
                        <a:srgbClr val="5F5F5F"/>
                      </a:solidFill>
                      <a:latin typeface="Trebuchet MS"/>
                      <a:ea typeface="Trebuchet MS"/>
                      <a:cs typeface="Trebuchet MS"/>
                      <a:sym typeface="Trebuchet MS"/>
                    </a:defRPr>
                  </a:pPr>
                </a:p>
              </p:txBody>
            </p:sp>
            <p:sp>
              <p:nvSpPr>
                <p:cNvPr id="697" name="Line"/>
                <p:cNvSpPr/>
                <p:nvPr/>
              </p:nvSpPr>
              <p:spPr>
                <a:xfrm flipV="1">
                  <a:off x="41986" y="34804"/>
                  <a:ext cx="360902" cy="360902"/>
                </a:xfrm>
                <a:prstGeom prst="line">
                  <a:avLst/>
                </a:prstGeom>
                <a:noFill/>
                <a:ln w="25400" cap="flat">
                  <a:solidFill>
                    <a:srgbClr val="3457FF"/>
                  </a:solidFill>
                  <a:prstDash val="solid"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algn="l" defTabSz="914400">
                    <a:defRPr b="0" sz="3200">
                      <a:solidFill>
                        <a:srgbClr val="5F5F5F"/>
                      </a:solidFill>
                      <a:latin typeface="Trebuchet MS"/>
                      <a:ea typeface="Trebuchet MS"/>
                      <a:cs typeface="Trebuchet MS"/>
                      <a:sym typeface="Trebuchet MS"/>
                    </a:defRPr>
                  </a:pPr>
                </a:p>
              </p:txBody>
            </p:sp>
            <p:sp>
              <p:nvSpPr>
                <p:cNvPr id="698" name="Line"/>
                <p:cNvSpPr/>
                <p:nvPr/>
              </p:nvSpPr>
              <p:spPr>
                <a:xfrm>
                  <a:off x="434222" y="34804"/>
                  <a:ext cx="360901" cy="360902"/>
                </a:xfrm>
                <a:prstGeom prst="line">
                  <a:avLst/>
                </a:prstGeom>
                <a:noFill/>
                <a:ln w="25400" cap="flat">
                  <a:solidFill>
                    <a:srgbClr val="3457FF"/>
                  </a:solidFill>
                  <a:prstDash val="solid"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algn="l" defTabSz="914400">
                    <a:defRPr b="0" sz="3200">
                      <a:solidFill>
                        <a:srgbClr val="5F5F5F"/>
                      </a:solidFill>
                      <a:latin typeface="Trebuchet MS"/>
                      <a:ea typeface="Trebuchet MS"/>
                      <a:cs typeface="Trebuchet MS"/>
                      <a:sym typeface="Trebuchet MS"/>
                    </a:defRPr>
                  </a:pPr>
                </a:p>
              </p:txBody>
            </p:sp>
            <p:sp>
              <p:nvSpPr>
                <p:cNvPr id="699" name="Square"/>
                <p:cNvSpPr/>
                <p:nvPr/>
              </p:nvSpPr>
              <p:spPr>
                <a:xfrm>
                  <a:off x="377033" y="0"/>
                  <a:ext cx="83043" cy="83043"/>
                </a:xfrm>
                <a:prstGeom prst="rect">
                  <a:avLst/>
                </a:prstGeom>
                <a:solidFill>
                  <a:srgbClr val="3457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algn="l" defTabSz="914400">
                    <a:defRPr b="0" sz="3200">
                      <a:solidFill>
                        <a:srgbClr val="5F5F5F"/>
                      </a:solidFill>
                      <a:latin typeface="Trebuchet MS"/>
                      <a:ea typeface="Trebuchet MS"/>
                      <a:cs typeface="Trebuchet MS"/>
                      <a:sym typeface="Trebuchet MS"/>
                    </a:defRPr>
                  </a:pPr>
                </a:p>
              </p:txBody>
            </p:sp>
          </p:grpSp>
          <p:grpSp>
            <p:nvGrpSpPr>
              <p:cNvPr id="704" name="Group"/>
              <p:cNvGrpSpPr/>
              <p:nvPr/>
            </p:nvGrpSpPr>
            <p:grpSpPr>
              <a:xfrm rot="16200000">
                <a:off x="876300" y="970997"/>
                <a:ext cx="579449" cy="127001"/>
                <a:chOff x="0" y="0"/>
                <a:chExt cx="579448" cy="127000"/>
              </a:xfrm>
            </p:grpSpPr>
            <p:sp>
              <p:nvSpPr>
                <p:cNvPr id="701" name="Circle"/>
                <p:cNvSpPr/>
                <p:nvPr/>
              </p:nvSpPr>
              <p:spPr>
                <a:xfrm>
                  <a:off x="0" y="0"/>
                  <a:ext cx="127000" cy="127000"/>
                </a:xfrm>
                <a:prstGeom prst="ellipse">
                  <a:avLst/>
                </a:pr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 sz="2200"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</a:p>
              </p:txBody>
            </p:sp>
            <p:sp>
              <p:nvSpPr>
                <p:cNvPr id="702" name="Circle"/>
                <p:cNvSpPr/>
                <p:nvPr/>
              </p:nvSpPr>
              <p:spPr>
                <a:xfrm>
                  <a:off x="226224" y="0"/>
                  <a:ext cx="127001" cy="127000"/>
                </a:xfrm>
                <a:prstGeom prst="ellipse">
                  <a:avLst/>
                </a:pr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 sz="2200"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</a:p>
              </p:txBody>
            </p:sp>
            <p:sp>
              <p:nvSpPr>
                <p:cNvPr id="703" name="Circle"/>
                <p:cNvSpPr/>
                <p:nvPr/>
              </p:nvSpPr>
              <p:spPr>
                <a:xfrm>
                  <a:off x="452448" y="0"/>
                  <a:ext cx="127001" cy="127000"/>
                </a:xfrm>
                <a:prstGeom prst="ellipse">
                  <a:avLst/>
                </a:pr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 sz="2200"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</a:p>
              </p:txBody>
            </p:sp>
          </p:grpSp>
          <p:grpSp>
            <p:nvGrpSpPr>
              <p:cNvPr id="708" name="Group"/>
              <p:cNvGrpSpPr/>
              <p:nvPr/>
            </p:nvGrpSpPr>
            <p:grpSpPr>
              <a:xfrm>
                <a:off x="1102524" y="2155578"/>
                <a:ext cx="127001" cy="579449"/>
                <a:chOff x="0" y="0"/>
                <a:chExt cx="127000" cy="579448"/>
              </a:xfrm>
            </p:grpSpPr>
            <p:sp>
              <p:nvSpPr>
                <p:cNvPr id="705" name="Circle"/>
                <p:cNvSpPr/>
                <p:nvPr/>
              </p:nvSpPr>
              <p:spPr>
                <a:xfrm rot="16200000">
                  <a:off x="0" y="452448"/>
                  <a:ext cx="127000" cy="127001"/>
                </a:xfrm>
                <a:prstGeom prst="ellipse">
                  <a:avLst/>
                </a:pr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 sz="2200"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</a:p>
              </p:txBody>
            </p:sp>
            <p:sp>
              <p:nvSpPr>
                <p:cNvPr id="706" name="Circle"/>
                <p:cNvSpPr/>
                <p:nvPr/>
              </p:nvSpPr>
              <p:spPr>
                <a:xfrm rot="16200000">
                  <a:off x="0" y="226224"/>
                  <a:ext cx="127000" cy="127001"/>
                </a:xfrm>
                <a:prstGeom prst="ellipse">
                  <a:avLst/>
                </a:pr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 sz="2200"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</a:p>
              </p:txBody>
            </p:sp>
            <p:sp>
              <p:nvSpPr>
                <p:cNvPr id="707" name="Circle"/>
                <p:cNvSpPr/>
                <p:nvPr/>
              </p:nvSpPr>
              <p:spPr>
                <a:xfrm rot="16200000">
                  <a:off x="0" y="0"/>
                  <a:ext cx="127000" cy="127000"/>
                </a:xfrm>
                <a:prstGeom prst="ellipse">
                  <a:avLst/>
                </a:pr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 sz="2200"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</a:p>
              </p:txBody>
            </p:sp>
          </p:grpSp>
          <p:grpSp>
            <p:nvGrpSpPr>
              <p:cNvPr id="712" name="Group"/>
              <p:cNvGrpSpPr/>
              <p:nvPr/>
            </p:nvGrpSpPr>
            <p:grpSpPr>
              <a:xfrm>
                <a:off x="0" y="254000"/>
                <a:ext cx="579449" cy="127000"/>
                <a:chOff x="0" y="0"/>
                <a:chExt cx="579448" cy="127000"/>
              </a:xfrm>
            </p:grpSpPr>
            <p:sp>
              <p:nvSpPr>
                <p:cNvPr id="709" name="Circle"/>
                <p:cNvSpPr/>
                <p:nvPr/>
              </p:nvSpPr>
              <p:spPr>
                <a:xfrm>
                  <a:off x="0" y="0"/>
                  <a:ext cx="127000" cy="127000"/>
                </a:xfrm>
                <a:prstGeom prst="ellipse">
                  <a:avLst/>
                </a:pr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 sz="2200"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</a:p>
              </p:txBody>
            </p:sp>
            <p:sp>
              <p:nvSpPr>
                <p:cNvPr id="710" name="Circle"/>
                <p:cNvSpPr/>
                <p:nvPr/>
              </p:nvSpPr>
              <p:spPr>
                <a:xfrm>
                  <a:off x="226224" y="0"/>
                  <a:ext cx="127001" cy="127000"/>
                </a:xfrm>
                <a:prstGeom prst="ellipse">
                  <a:avLst/>
                </a:pr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 sz="2200"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</a:p>
              </p:txBody>
            </p:sp>
            <p:sp>
              <p:nvSpPr>
                <p:cNvPr id="711" name="Circle"/>
                <p:cNvSpPr/>
                <p:nvPr/>
              </p:nvSpPr>
              <p:spPr>
                <a:xfrm>
                  <a:off x="452448" y="0"/>
                  <a:ext cx="127001" cy="127000"/>
                </a:xfrm>
                <a:prstGeom prst="ellipse">
                  <a:avLst/>
                </a:pr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 sz="2200"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</a:p>
              </p:txBody>
            </p:sp>
          </p:grpSp>
          <p:grpSp>
            <p:nvGrpSpPr>
              <p:cNvPr id="716" name="Group"/>
              <p:cNvGrpSpPr/>
              <p:nvPr/>
            </p:nvGrpSpPr>
            <p:grpSpPr>
              <a:xfrm>
                <a:off x="0" y="1727200"/>
                <a:ext cx="579449" cy="127000"/>
                <a:chOff x="0" y="0"/>
                <a:chExt cx="579448" cy="127000"/>
              </a:xfrm>
            </p:grpSpPr>
            <p:sp>
              <p:nvSpPr>
                <p:cNvPr id="713" name="Circle"/>
                <p:cNvSpPr/>
                <p:nvPr/>
              </p:nvSpPr>
              <p:spPr>
                <a:xfrm>
                  <a:off x="0" y="0"/>
                  <a:ext cx="127000" cy="127000"/>
                </a:xfrm>
                <a:prstGeom prst="ellipse">
                  <a:avLst/>
                </a:pr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 sz="2200"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</a:p>
              </p:txBody>
            </p:sp>
            <p:sp>
              <p:nvSpPr>
                <p:cNvPr id="714" name="Circle"/>
                <p:cNvSpPr/>
                <p:nvPr/>
              </p:nvSpPr>
              <p:spPr>
                <a:xfrm>
                  <a:off x="226224" y="0"/>
                  <a:ext cx="127001" cy="127000"/>
                </a:xfrm>
                <a:prstGeom prst="ellipse">
                  <a:avLst/>
                </a:pr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 sz="2200"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</a:p>
              </p:txBody>
            </p:sp>
            <p:sp>
              <p:nvSpPr>
                <p:cNvPr id="715" name="Circle"/>
                <p:cNvSpPr/>
                <p:nvPr/>
              </p:nvSpPr>
              <p:spPr>
                <a:xfrm>
                  <a:off x="452448" y="0"/>
                  <a:ext cx="127001" cy="127000"/>
                </a:xfrm>
                <a:prstGeom prst="ellipse">
                  <a:avLst/>
                </a:pr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 sz="2200"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</a:p>
              </p:txBody>
            </p:sp>
          </p:grpSp>
        </p:grpSp>
        <p:grpSp>
          <p:nvGrpSpPr>
            <p:cNvPr id="736" name="Group"/>
            <p:cNvGrpSpPr/>
            <p:nvPr/>
          </p:nvGrpSpPr>
          <p:grpSpPr>
            <a:xfrm>
              <a:off x="13273076" y="6340477"/>
              <a:ext cx="3336926" cy="635001"/>
              <a:chOff x="0" y="0"/>
              <a:chExt cx="3336925" cy="634999"/>
            </a:xfrm>
          </p:grpSpPr>
          <p:grpSp>
            <p:nvGrpSpPr>
              <p:cNvPr id="722" name="Group"/>
              <p:cNvGrpSpPr/>
              <p:nvPr/>
            </p:nvGrpSpPr>
            <p:grpSpPr>
              <a:xfrm>
                <a:off x="2500323" y="0"/>
                <a:ext cx="836603" cy="635000"/>
                <a:chOff x="0" y="0"/>
                <a:chExt cx="836601" cy="634999"/>
              </a:xfrm>
            </p:grpSpPr>
            <p:sp>
              <p:nvSpPr>
                <p:cNvPr id="718" name="Line"/>
                <p:cNvSpPr/>
                <p:nvPr/>
              </p:nvSpPr>
              <p:spPr>
                <a:xfrm>
                  <a:off x="0" y="311057"/>
                  <a:ext cx="836602" cy="3239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136" fill="norm" stroke="1" extrusionOk="0">
                      <a:moveTo>
                        <a:pt x="0" y="1583"/>
                      </a:moveTo>
                      <a:cubicBezTo>
                        <a:pt x="2574" y="14296"/>
                        <a:pt x="6711" y="21600"/>
                        <a:pt x="11060" y="21113"/>
                      </a:cubicBezTo>
                      <a:cubicBezTo>
                        <a:pt x="15307" y="20637"/>
                        <a:pt x="19230" y="12778"/>
                        <a:pt x="21600" y="0"/>
                      </a:cubicBezTo>
                    </a:path>
                  </a:pathLst>
                </a:custGeom>
                <a:noFill/>
                <a:ln w="114300" cap="flat">
                  <a:solidFill>
                    <a:srgbClr val="3457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algn="l" defTabSz="914400">
                    <a:defRPr b="0" sz="3200">
                      <a:solidFill>
                        <a:srgbClr val="5F5F5F"/>
                      </a:solidFill>
                      <a:latin typeface="Trebuchet MS"/>
                      <a:ea typeface="Trebuchet MS"/>
                      <a:cs typeface="Trebuchet MS"/>
                      <a:sym typeface="Trebuchet MS"/>
                    </a:defRPr>
                  </a:pPr>
                </a:p>
              </p:txBody>
            </p:sp>
            <p:sp>
              <p:nvSpPr>
                <p:cNvPr id="719" name="Line"/>
                <p:cNvSpPr/>
                <p:nvPr/>
              </p:nvSpPr>
              <p:spPr>
                <a:xfrm flipV="1">
                  <a:off x="41986" y="34804"/>
                  <a:ext cx="360902" cy="360902"/>
                </a:xfrm>
                <a:prstGeom prst="line">
                  <a:avLst/>
                </a:prstGeom>
                <a:noFill/>
                <a:ln w="25400" cap="flat">
                  <a:solidFill>
                    <a:srgbClr val="3457FF"/>
                  </a:solidFill>
                  <a:prstDash val="solid"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algn="l" defTabSz="914400">
                    <a:defRPr b="0" sz="3200">
                      <a:solidFill>
                        <a:srgbClr val="5F5F5F"/>
                      </a:solidFill>
                      <a:latin typeface="Trebuchet MS"/>
                      <a:ea typeface="Trebuchet MS"/>
                      <a:cs typeface="Trebuchet MS"/>
                      <a:sym typeface="Trebuchet MS"/>
                    </a:defRPr>
                  </a:pPr>
                </a:p>
              </p:txBody>
            </p:sp>
            <p:sp>
              <p:nvSpPr>
                <p:cNvPr id="720" name="Line"/>
                <p:cNvSpPr/>
                <p:nvPr/>
              </p:nvSpPr>
              <p:spPr>
                <a:xfrm>
                  <a:off x="434222" y="34804"/>
                  <a:ext cx="360901" cy="360902"/>
                </a:xfrm>
                <a:prstGeom prst="line">
                  <a:avLst/>
                </a:prstGeom>
                <a:noFill/>
                <a:ln w="25400" cap="flat">
                  <a:solidFill>
                    <a:srgbClr val="3457FF"/>
                  </a:solidFill>
                  <a:prstDash val="solid"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algn="l" defTabSz="914400">
                    <a:defRPr b="0" sz="3200">
                      <a:solidFill>
                        <a:srgbClr val="5F5F5F"/>
                      </a:solidFill>
                      <a:latin typeface="Trebuchet MS"/>
                      <a:ea typeface="Trebuchet MS"/>
                      <a:cs typeface="Trebuchet MS"/>
                      <a:sym typeface="Trebuchet MS"/>
                    </a:defRPr>
                  </a:pPr>
                </a:p>
              </p:txBody>
            </p:sp>
            <p:sp>
              <p:nvSpPr>
                <p:cNvPr id="721" name="Square"/>
                <p:cNvSpPr/>
                <p:nvPr/>
              </p:nvSpPr>
              <p:spPr>
                <a:xfrm>
                  <a:off x="377033" y="0"/>
                  <a:ext cx="83043" cy="83043"/>
                </a:xfrm>
                <a:prstGeom prst="rect">
                  <a:avLst/>
                </a:prstGeom>
                <a:solidFill>
                  <a:srgbClr val="3457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algn="l" defTabSz="914400">
                    <a:defRPr b="0" sz="3200">
                      <a:solidFill>
                        <a:srgbClr val="5F5F5F"/>
                      </a:solidFill>
                      <a:latin typeface="Trebuchet MS"/>
                      <a:ea typeface="Trebuchet MS"/>
                      <a:cs typeface="Trebuchet MS"/>
                      <a:sym typeface="Trebuchet MS"/>
                    </a:defRPr>
                  </a:pPr>
                </a:p>
              </p:txBody>
            </p:sp>
          </p:grpSp>
          <p:grpSp>
            <p:nvGrpSpPr>
              <p:cNvPr id="727" name="Group"/>
              <p:cNvGrpSpPr/>
              <p:nvPr/>
            </p:nvGrpSpPr>
            <p:grpSpPr>
              <a:xfrm>
                <a:off x="747723" y="0"/>
                <a:ext cx="836603" cy="635000"/>
                <a:chOff x="0" y="0"/>
                <a:chExt cx="836601" cy="634999"/>
              </a:xfrm>
            </p:grpSpPr>
            <p:sp>
              <p:nvSpPr>
                <p:cNvPr id="723" name="Line"/>
                <p:cNvSpPr/>
                <p:nvPr/>
              </p:nvSpPr>
              <p:spPr>
                <a:xfrm>
                  <a:off x="0" y="311057"/>
                  <a:ext cx="836602" cy="3239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136" fill="norm" stroke="1" extrusionOk="0">
                      <a:moveTo>
                        <a:pt x="0" y="1583"/>
                      </a:moveTo>
                      <a:cubicBezTo>
                        <a:pt x="2574" y="14296"/>
                        <a:pt x="6711" y="21600"/>
                        <a:pt x="11060" y="21113"/>
                      </a:cubicBezTo>
                      <a:cubicBezTo>
                        <a:pt x="15307" y="20637"/>
                        <a:pt x="19230" y="12778"/>
                        <a:pt x="21600" y="0"/>
                      </a:cubicBezTo>
                    </a:path>
                  </a:pathLst>
                </a:custGeom>
                <a:noFill/>
                <a:ln w="114300" cap="flat">
                  <a:solidFill>
                    <a:srgbClr val="3457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algn="l" defTabSz="914400">
                    <a:defRPr b="0" sz="3200">
                      <a:solidFill>
                        <a:srgbClr val="5F5F5F"/>
                      </a:solidFill>
                      <a:latin typeface="Trebuchet MS"/>
                      <a:ea typeface="Trebuchet MS"/>
                      <a:cs typeface="Trebuchet MS"/>
                      <a:sym typeface="Trebuchet MS"/>
                    </a:defRPr>
                  </a:pPr>
                </a:p>
              </p:txBody>
            </p:sp>
            <p:sp>
              <p:nvSpPr>
                <p:cNvPr id="724" name="Line"/>
                <p:cNvSpPr/>
                <p:nvPr/>
              </p:nvSpPr>
              <p:spPr>
                <a:xfrm flipV="1">
                  <a:off x="41986" y="34804"/>
                  <a:ext cx="360902" cy="360902"/>
                </a:xfrm>
                <a:prstGeom prst="line">
                  <a:avLst/>
                </a:prstGeom>
                <a:noFill/>
                <a:ln w="25400" cap="flat">
                  <a:solidFill>
                    <a:srgbClr val="3457FF"/>
                  </a:solidFill>
                  <a:prstDash val="solid"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algn="l" defTabSz="914400">
                    <a:defRPr b="0" sz="3200">
                      <a:solidFill>
                        <a:srgbClr val="5F5F5F"/>
                      </a:solidFill>
                      <a:latin typeface="Trebuchet MS"/>
                      <a:ea typeface="Trebuchet MS"/>
                      <a:cs typeface="Trebuchet MS"/>
                      <a:sym typeface="Trebuchet MS"/>
                    </a:defRPr>
                  </a:pPr>
                </a:p>
              </p:txBody>
            </p:sp>
            <p:sp>
              <p:nvSpPr>
                <p:cNvPr id="725" name="Line"/>
                <p:cNvSpPr/>
                <p:nvPr/>
              </p:nvSpPr>
              <p:spPr>
                <a:xfrm>
                  <a:off x="434222" y="34804"/>
                  <a:ext cx="360901" cy="360902"/>
                </a:xfrm>
                <a:prstGeom prst="line">
                  <a:avLst/>
                </a:prstGeom>
                <a:noFill/>
                <a:ln w="25400" cap="flat">
                  <a:solidFill>
                    <a:srgbClr val="3457FF"/>
                  </a:solidFill>
                  <a:prstDash val="solid"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algn="l" defTabSz="914400">
                    <a:defRPr b="0" sz="3200">
                      <a:solidFill>
                        <a:srgbClr val="5F5F5F"/>
                      </a:solidFill>
                      <a:latin typeface="Trebuchet MS"/>
                      <a:ea typeface="Trebuchet MS"/>
                      <a:cs typeface="Trebuchet MS"/>
                      <a:sym typeface="Trebuchet MS"/>
                    </a:defRPr>
                  </a:pPr>
                </a:p>
              </p:txBody>
            </p:sp>
            <p:sp>
              <p:nvSpPr>
                <p:cNvPr id="726" name="Square"/>
                <p:cNvSpPr/>
                <p:nvPr/>
              </p:nvSpPr>
              <p:spPr>
                <a:xfrm>
                  <a:off x="377033" y="0"/>
                  <a:ext cx="83043" cy="83043"/>
                </a:xfrm>
                <a:prstGeom prst="rect">
                  <a:avLst/>
                </a:prstGeom>
                <a:solidFill>
                  <a:srgbClr val="3457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algn="l" defTabSz="914400">
                    <a:defRPr b="0" sz="3200">
                      <a:solidFill>
                        <a:srgbClr val="5F5F5F"/>
                      </a:solidFill>
                      <a:latin typeface="Trebuchet MS"/>
                      <a:ea typeface="Trebuchet MS"/>
                      <a:cs typeface="Trebuchet MS"/>
                      <a:sym typeface="Trebuchet MS"/>
                    </a:defRPr>
                  </a:pPr>
                </a:p>
              </p:txBody>
            </p:sp>
          </p:grpSp>
          <p:grpSp>
            <p:nvGrpSpPr>
              <p:cNvPr id="731" name="Group"/>
              <p:cNvGrpSpPr/>
              <p:nvPr/>
            </p:nvGrpSpPr>
            <p:grpSpPr>
              <a:xfrm>
                <a:off x="0" y="254000"/>
                <a:ext cx="579449" cy="127000"/>
                <a:chOff x="0" y="0"/>
                <a:chExt cx="579448" cy="127000"/>
              </a:xfrm>
            </p:grpSpPr>
            <p:sp>
              <p:nvSpPr>
                <p:cNvPr id="728" name="Circle"/>
                <p:cNvSpPr/>
                <p:nvPr/>
              </p:nvSpPr>
              <p:spPr>
                <a:xfrm>
                  <a:off x="0" y="0"/>
                  <a:ext cx="127000" cy="127000"/>
                </a:xfrm>
                <a:prstGeom prst="ellipse">
                  <a:avLst/>
                </a:pr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 sz="2200"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</a:p>
              </p:txBody>
            </p:sp>
            <p:sp>
              <p:nvSpPr>
                <p:cNvPr id="729" name="Circle"/>
                <p:cNvSpPr/>
                <p:nvPr/>
              </p:nvSpPr>
              <p:spPr>
                <a:xfrm>
                  <a:off x="226224" y="0"/>
                  <a:ext cx="127001" cy="127000"/>
                </a:xfrm>
                <a:prstGeom prst="ellipse">
                  <a:avLst/>
                </a:pr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 sz="2200"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</a:p>
              </p:txBody>
            </p:sp>
            <p:sp>
              <p:nvSpPr>
                <p:cNvPr id="730" name="Circle"/>
                <p:cNvSpPr/>
                <p:nvPr/>
              </p:nvSpPr>
              <p:spPr>
                <a:xfrm>
                  <a:off x="452448" y="0"/>
                  <a:ext cx="127001" cy="127000"/>
                </a:xfrm>
                <a:prstGeom prst="ellipse">
                  <a:avLst/>
                </a:pr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 sz="2200"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</a:p>
              </p:txBody>
            </p:sp>
          </p:grpSp>
          <p:grpSp>
            <p:nvGrpSpPr>
              <p:cNvPr id="735" name="Group"/>
              <p:cNvGrpSpPr/>
              <p:nvPr/>
            </p:nvGrpSpPr>
            <p:grpSpPr>
              <a:xfrm>
                <a:off x="1752600" y="254000"/>
                <a:ext cx="579449" cy="127000"/>
                <a:chOff x="0" y="0"/>
                <a:chExt cx="579448" cy="127000"/>
              </a:xfrm>
            </p:grpSpPr>
            <p:sp>
              <p:nvSpPr>
                <p:cNvPr id="732" name="Circle"/>
                <p:cNvSpPr/>
                <p:nvPr/>
              </p:nvSpPr>
              <p:spPr>
                <a:xfrm>
                  <a:off x="0" y="0"/>
                  <a:ext cx="127000" cy="127000"/>
                </a:xfrm>
                <a:prstGeom prst="ellipse">
                  <a:avLst/>
                </a:pr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 sz="2200"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</a:p>
              </p:txBody>
            </p:sp>
            <p:sp>
              <p:nvSpPr>
                <p:cNvPr id="733" name="Circle"/>
                <p:cNvSpPr/>
                <p:nvPr/>
              </p:nvSpPr>
              <p:spPr>
                <a:xfrm>
                  <a:off x="226224" y="0"/>
                  <a:ext cx="127001" cy="127000"/>
                </a:xfrm>
                <a:prstGeom prst="ellipse">
                  <a:avLst/>
                </a:pr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 sz="2200"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</a:p>
              </p:txBody>
            </p:sp>
            <p:sp>
              <p:nvSpPr>
                <p:cNvPr id="734" name="Circle"/>
                <p:cNvSpPr/>
                <p:nvPr/>
              </p:nvSpPr>
              <p:spPr>
                <a:xfrm>
                  <a:off x="452448" y="0"/>
                  <a:ext cx="127001" cy="127000"/>
                </a:xfrm>
                <a:prstGeom prst="ellipse">
                  <a:avLst/>
                </a:pr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 sz="2200"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</a:p>
              </p:txBody>
            </p:sp>
          </p:grpSp>
        </p:grpSp>
        <p:grpSp>
          <p:nvGrpSpPr>
            <p:cNvPr id="746" name="Group"/>
            <p:cNvGrpSpPr/>
            <p:nvPr/>
          </p:nvGrpSpPr>
          <p:grpSpPr>
            <a:xfrm>
              <a:off x="0" y="6340477"/>
              <a:ext cx="1584325" cy="635001"/>
              <a:chOff x="0" y="0"/>
              <a:chExt cx="1584324" cy="634999"/>
            </a:xfrm>
          </p:grpSpPr>
          <p:grpSp>
            <p:nvGrpSpPr>
              <p:cNvPr id="741" name="Group"/>
              <p:cNvGrpSpPr/>
              <p:nvPr/>
            </p:nvGrpSpPr>
            <p:grpSpPr>
              <a:xfrm>
                <a:off x="0" y="0"/>
                <a:ext cx="836602" cy="635000"/>
                <a:chOff x="0" y="0"/>
                <a:chExt cx="836601" cy="634999"/>
              </a:xfrm>
            </p:grpSpPr>
            <p:sp>
              <p:nvSpPr>
                <p:cNvPr id="737" name="Line"/>
                <p:cNvSpPr/>
                <p:nvPr/>
              </p:nvSpPr>
              <p:spPr>
                <a:xfrm>
                  <a:off x="0" y="311057"/>
                  <a:ext cx="836602" cy="3239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136" fill="norm" stroke="1" extrusionOk="0">
                      <a:moveTo>
                        <a:pt x="0" y="1583"/>
                      </a:moveTo>
                      <a:cubicBezTo>
                        <a:pt x="2574" y="14296"/>
                        <a:pt x="6711" y="21600"/>
                        <a:pt x="11060" y="21113"/>
                      </a:cubicBezTo>
                      <a:cubicBezTo>
                        <a:pt x="15307" y="20637"/>
                        <a:pt x="19230" y="12778"/>
                        <a:pt x="21600" y="0"/>
                      </a:cubicBezTo>
                    </a:path>
                  </a:pathLst>
                </a:custGeom>
                <a:noFill/>
                <a:ln w="114300" cap="flat">
                  <a:solidFill>
                    <a:srgbClr val="3457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algn="l" defTabSz="914400">
                    <a:defRPr b="0" sz="3200">
                      <a:solidFill>
                        <a:srgbClr val="5F5F5F"/>
                      </a:solidFill>
                      <a:latin typeface="Trebuchet MS"/>
                      <a:ea typeface="Trebuchet MS"/>
                      <a:cs typeface="Trebuchet MS"/>
                      <a:sym typeface="Trebuchet MS"/>
                    </a:defRPr>
                  </a:pPr>
                </a:p>
              </p:txBody>
            </p:sp>
            <p:sp>
              <p:nvSpPr>
                <p:cNvPr id="738" name="Line"/>
                <p:cNvSpPr/>
                <p:nvPr/>
              </p:nvSpPr>
              <p:spPr>
                <a:xfrm flipV="1">
                  <a:off x="41986" y="34804"/>
                  <a:ext cx="360902" cy="360902"/>
                </a:xfrm>
                <a:prstGeom prst="line">
                  <a:avLst/>
                </a:prstGeom>
                <a:noFill/>
                <a:ln w="25400" cap="flat">
                  <a:solidFill>
                    <a:srgbClr val="3457FF"/>
                  </a:solidFill>
                  <a:prstDash val="solid"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algn="l" defTabSz="914400">
                    <a:defRPr b="0" sz="3200">
                      <a:solidFill>
                        <a:srgbClr val="5F5F5F"/>
                      </a:solidFill>
                      <a:latin typeface="Trebuchet MS"/>
                      <a:ea typeface="Trebuchet MS"/>
                      <a:cs typeface="Trebuchet MS"/>
                      <a:sym typeface="Trebuchet MS"/>
                    </a:defRPr>
                  </a:pPr>
                </a:p>
              </p:txBody>
            </p:sp>
            <p:sp>
              <p:nvSpPr>
                <p:cNvPr id="739" name="Line"/>
                <p:cNvSpPr/>
                <p:nvPr/>
              </p:nvSpPr>
              <p:spPr>
                <a:xfrm>
                  <a:off x="434222" y="34804"/>
                  <a:ext cx="360901" cy="360902"/>
                </a:xfrm>
                <a:prstGeom prst="line">
                  <a:avLst/>
                </a:prstGeom>
                <a:noFill/>
                <a:ln w="25400" cap="flat">
                  <a:solidFill>
                    <a:srgbClr val="3457FF"/>
                  </a:solidFill>
                  <a:prstDash val="solid"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algn="l" defTabSz="914400">
                    <a:defRPr b="0" sz="3200">
                      <a:solidFill>
                        <a:srgbClr val="5F5F5F"/>
                      </a:solidFill>
                      <a:latin typeface="Trebuchet MS"/>
                      <a:ea typeface="Trebuchet MS"/>
                      <a:cs typeface="Trebuchet MS"/>
                      <a:sym typeface="Trebuchet MS"/>
                    </a:defRPr>
                  </a:pPr>
                </a:p>
              </p:txBody>
            </p:sp>
            <p:sp>
              <p:nvSpPr>
                <p:cNvPr id="740" name="Square"/>
                <p:cNvSpPr/>
                <p:nvPr/>
              </p:nvSpPr>
              <p:spPr>
                <a:xfrm>
                  <a:off x="377033" y="0"/>
                  <a:ext cx="83043" cy="83043"/>
                </a:xfrm>
                <a:prstGeom prst="rect">
                  <a:avLst/>
                </a:prstGeom>
                <a:solidFill>
                  <a:srgbClr val="3457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algn="l" defTabSz="914400">
                    <a:defRPr b="0" sz="3200">
                      <a:solidFill>
                        <a:srgbClr val="5F5F5F"/>
                      </a:solidFill>
                      <a:latin typeface="Trebuchet MS"/>
                      <a:ea typeface="Trebuchet MS"/>
                      <a:cs typeface="Trebuchet MS"/>
                      <a:sym typeface="Trebuchet MS"/>
                    </a:defRPr>
                  </a:pPr>
                </a:p>
              </p:txBody>
            </p:sp>
          </p:grpSp>
          <p:grpSp>
            <p:nvGrpSpPr>
              <p:cNvPr id="745" name="Group"/>
              <p:cNvGrpSpPr/>
              <p:nvPr/>
            </p:nvGrpSpPr>
            <p:grpSpPr>
              <a:xfrm>
                <a:off x="1004876" y="254000"/>
                <a:ext cx="579449" cy="127000"/>
                <a:chOff x="0" y="0"/>
                <a:chExt cx="579448" cy="127000"/>
              </a:xfrm>
            </p:grpSpPr>
            <p:sp>
              <p:nvSpPr>
                <p:cNvPr id="742" name="Circle"/>
                <p:cNvSpPr/>
                <p:nvPr/>
              </p:nvSpPr>
              <p:spPr>
                <a:xfrm>
                  <a:off x="0" y="0"/>
                  <a:ext cx="127000" cy="127000"/>
                </a:xfrm>
                <a:prstGeom prst="ellipse">
                  <a:avLst/>
                </a:pr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 sz="2200"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</a:p>
              </p:txBody>
            </p:sp>
            <p:sp>
              <p:nvSpPr>
                <p:cNvPr id="743" name="Circle"/>
                <p:cNvSpPr/>
                <p:nvPr/>
              </p:nvSpPr>
              <p:spPr>
                <a:xfrm>
                  <a:off x="226224" y="0"/>
                  <a:ext cx="127001" cy="127000"/>
                </a:xfrm>
                <a:prstGeom prst="ellipse">
                  <a:avLst/>
                </a:pr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 sz="2200"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</a:p>
              </p:txBody>
            </p:sp>
            <p:sp>
              <p:nvSpPr>
                <p:cNvPr id="744" name="Circle"/>
                <p:cNvSpPr/>
                <p:nvPr/>
              </p:nvSpPr>
              <p:spPr>
                <a:xfrm>
                  <a:off x="452448" y="0"/>
                  <a:ext cx="127001" cy="127000"/>
                </a:xfrm>
                <a:prstGeom prst="ellipse">
                  <a:avLst/>
                </a:pr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 sz="2200"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</a:p>
              </p:txBody>
            </p:sp>
          </p:grpSp>
        </p:grpSp>
        <p:grpSp>
          <p:nvGrpSpPr>
            <p:cNvPr id="774" name="Group"/>
            <p:cNvGrpSpPr/>
            <p:nvPr/>
          </p:nvGrpSpPr>
          <p:grpSpPr>
            <a:xfrm>
              <a:off x="0" y="7093284"/>
              <a:ext cx="1584325" cy="2723434"/>
              <a:chOff x="0" y="0"/>
              <a:chExt cx="1584325" cy="2723432"/>
            </a:xfrm>
          </p:grpSpPr>
          <p:grpSp>
            <p:nvGrpSpPr>
              <p:cNvPr id="765" name="Group"/>
              <p:cNvGrpSpPr/>
              <p:nvPr/>
            </p:nvGrpSpPr>
            <p:grpSpPr>
              <a:xfrm>
                <a:off x="0" y="0"/>
                <a:ext cx="836602" cy="2723433"/>
                <a:chOff x="0" y="0"/>
                <a:chExt cx="836601" cy="2723432"/>
              </a:xfrm>
            </p:grpSpPr>
            <p:grpSp>
              <p:nvGrpSpPr>
                <p:cNvPr id="751" name="Group"/>
                <p:cNvGrpSpPr/>
                <p:nvPr/>
              </p:nvGrpSpPr>
              <p:grpSpPr>
                <a:xfrm>
                  <a:off x="0" y="2088432"/>
                  <a:ext cx="836602" cy="635001"/>
                  <a:chOff x="0" y="0"/>
                  <a:chExt cx="836601" cy="634999"/>
                </a:xfrm>
              </p:grpSpPr>
              <p:sp>
                <p:nvSpPr>
                  <p:cNvPr id="747" name="Line"/>
                  <p:cNvSpPr/>
                  <p:nvPr/>
                </p:nvSpPr>
                <p:spPr>
                  <a:xfrm>
                    <a:off x="0" y="311057"/>
                    <a:ext cx="836602" cy="32394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136" fill="norm" stroke="1" extrusionOk="0">
                        <a:moveTo>
                          <a:pt x="0" y="1583"/>
                        </a:moveTo>
                        <a:cubicBezTo>
                          <a:pt x="2574" y="14296"/>
                          <a:pt x="6711" y="21600"/>
                          <a:pt x="11060" y="21113"/>
                        </a:cubicBezTo>
                        <a:cubicBezTo>
                          <a:pt x="15307" y="20637"/>
                          <a:pt x="19230" y="12778"/>
                          <a:pt x="21600" y="0"/>
                        </a:cubicBezTo>
                      </a:path>
                    </a:pathLst>
                  </a:custGeom>
                  <a:noFill/>
                  <a:ln w="114300" cap="flat">
                    <a:solidFill>
                      <a:srgbClr val="3457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 algn="l" defTabSz="914400">
                      <a:defRPr b="0" sz="3200">
                        <a:solidFill>
                          <a:srgbClr val="5F5F5F"/>
                        </a:solidFill>
                        <a:latin typeface="Trebuchet MS"/>
                        <a:ea typeface="Trebuchet MS"/>
                        <a:cs typeface="Trebuchet MS"/>
                        <a:sym typeface="Trebuchet MS"/>
                      </a:defRPr>
                    </a:pPr>
                  </a:p>
                </p:txBody>
              </p:sp>
              <p:sp>
                <p:nvSpPr>
                  <p:cNvPr id="748" name="Line"/>
                  <p:cNvSpPr/>
                  <p:nvPr/>
                </p:nvSpPr>
                <p:spPr>
                  <a:xfrm flipV="1">
                    <a:off x="41986" y="34804"/>
                    <a:ext cx="360902" cy="360902"/>
                  </a:xfrm>
                  <a:prstGeom prst="line">
                    <a:avLst/>
                  </a:prstGeom>
                  <a:noFill/>
                  <a:ln w="25400" cap="flat">
                    <a:solidFill>
                      <a:srgbClr val="3457FF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 algn="l" defTabSz="914400">
                      <a:defRPr b="0" sz="3200">
                        <a:solidFill>
                          <a:srgbClr val="5F5F5F"/>
                        </a:solidFill>
                        <a:latin typeface="Trebuchet MS"/>
                        <a:ea typeface="Trebuchet MS"/>
                        <a:cs typeface="Trebuchet MS"/>
                        <a:sym typeface="Trebuchet MS"/>
                      </a:defRPr>
                    </a:pPr>
                  </a:p>
                </p:txBody>
              </p:sp>
              <p:sp>
                <p:nvSpPr>
                  <p:cNvPr id="749" name="Line"/>
                  <p:cNvSpPr/>
                  <p:nvPr/>
                </p:nvSpPr>
                <p:spPr>
                  <a:xfrm>
                    <a:off x="434222" y="34804"/>
                    <a:ext cx="360901" cy="360902"/>
                  </a:xfrm>
                  <a:prstGeom prst="line">
                    <a:avLst/>
                  </a:prstGeom>
                  <a:noFill/>
                  <a:ln w="25400" cap="flat">
                    <a:solidFill>
                      <a:srgbClr val="3457FF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 algn="l" defTabSz="914400">
                      <a:defRPr b="0" sz="3200">
                        <a:solidFill>
                          <a:srgbClr val="5F5F5F"/>
                        </a:solidFill>
                        <a:latin typeface="Trebuchet MS"/>
                        <a:ea typeface="Trebuchet MS"/>
                        <a:cs typeface="Trebuchet MS"/>
                        <a:sym typeface="Trebuchet MS"/>
                      </a:defRPr>
                    </a:pPr>
                  </a:p>
                </p:txBody>
              </p:sp>
              <p:sp>
                <p:nvSpPr>
                  <p:cNvPr id="750" name="Square"/>
                  <p:cNvSpPr/>
                  <p:nvPr/>
                </p:nvSpPr>
                <p:spPr>
                  <a:xfrm>
                    <a:off x="377033" y="0"/>
                    <a:ext cx="83043" cy="83043"/>
                  </a:xfrm>
                  <a:prstGeom prst="rect">
                    <a:avLst/>
                  </a:prstGeom>
                  <a:solidFill>
                    <a:srgbClr val="3457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 algn="l" defTabSz="914400">
                      <a:defRPr b="0" sz="3200">
                        <a:solidFill>
                          <a:srgbClr val="5F5F5F"/>
                        </a:solidFill>
                        <a:latin typeface="Trebuchet MS"/>
                        <a:ea typeface="Trebuchet MS"/>
                        <a:cs typeface="Trebuchet MS"/>
                        <a:sym typeface="Trebuchet MS"/>
                      </a:defRPr>
                    </a:pPr>
                  </a:p>
                </p:txBody>
              </p:sp>
            </p:grpSp>
            <p:grpSp>
              <p:nvGrpSpPr>
                <p:cNvPr id="756" name="Group"/>
                <p:cNvGrpSpPr/>
                <p:nvPr/>
              </p:nvGrpSpPr>
              <p:grpSpPr>
                <a:xfrm>
                  <a:off x="0" y="677626"/>
                  <a:ext cx="836602" cy="635001"/>
                  <a:chOff x="0" y="0"/>
                  <a:chExt cx="836601" cy="634999"/>
                </a:xfrm>
              </p:grpSpPr>
              <p:sp>
                <p:nvSpPr>
                  <p:cNvPr id="752" name="Line"/>
                  <p:cNvSpPr/>
                  <p:nvPr/>
                </p:nvSpPr>
                <p:spPr>
                  <a:xfrm>
                    <a:off x="0" y="311057"/>
                    <a:ext cx="836602" cy="32394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136" fill="norm" stroke="1" extrusionOk="0">
                        <a:moveTo>
                          <a:pt x="0" y="1583"/>
                        </a:moveTo>
                        <a:cubicBezTo>
                          <a:pt x="2574" y="14296"/>
                          <a:pt x="6711" y="21600"/>
                          <a:pt x="11060" y="21113"/>
                        </a:cubicBezTo>
                        <a:cubicBezTo>
                          <a:pt x="15307" y="20637"/>
                          <a:pt x="19230" y="12778"/>
                          <a:pt x="21600" y="0"/>
                        </a:cubicBezTo>
                      </a:path>
                    </a:pathLst>
                  </a:custGeom>
                  <a:noFill/>
                  <a:ln w="114300" cap="flat">
                    <a:solidFill>
                      <a:srgbClr val="3457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 algn="l" defTabSz="914400">
                      <a:defRPr b="0" sz="3200">
                        <a:solidFill>
                          <a:srgbClr val="5F5F5F"/>
                        </a:solidFill>
                        <a:latin typeface="Trebuchet MS"/>
                        <a:ea typeface="Trebuchet MS"/>
                        <a:cs typeface="Trebuchet MS"/>
                        <a:sym typeface="Trebuchet MS"/>
                      </a:defRPr>
                    </a:pPr>
                  </a:p>
                </p:txBody>
              </p:sp>
              <p:sp>
                <p:nvSpPr>
                  <p:cNvPr id="753" name="Line"/>
                  <p:cNvSpPr/>
                  <p:nvPr/>
                </p:nvSpPr>
                <p:spPr>
                  <a:xfrm flipV="1">
                    <a:off x="41986" y="34804"/>
                    <a:ext cx="360902" cy="360902"/>
                  </a:xfrm>
                  <a:prstGeom prst="line">
                    <a:avLst/>
                  </a:prstGeom>
                  <a:noFill/>
                  <a:ln w="25400" cap="flat">
                    <a:solidFill>
                      <a:srgbClr val="3457FF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 algn="l" defTabSz="914400">
                      <a:defRPr b="0" sz="3200">
                        <a:solidFill>
                          <a:srgbClr val="5F5F5F"/>
                        </a:solidFill>
                        <a:latin typeface="Trebuchet MS"/>
                        <a:ea typeface="Trebuchet MS"/>
                        <a:cs typeface="Trebuchet MS"/>
                        <a:sym typeface="Trebuchet MS"/>
                      </a:defRPr>
                    </a:pPr>
                  </a:p>
                </p:txBody>
              </p:sp>
              <p:sp>
                <p:nvSpPr>
                  <p:cNvPr id="754" name="Line"/>
                  <p:cNvSpPr/>
                  <p:nvPr/>
                </p:nvSpPr>
                <p:spPr>
                  <a:xfrm>
                    <a:off x="434222" y="34804"/>
                    <a:ext cx="360901" cy="360902"/>
                  </a:xfrm>
                  <a:prstGeom prst="line">
                    <a:avLst/>
                  </a:prstGeom>
                  <a:noFill/>
                  <a:ln w="25400" cap="flat">
                    <a:solidFill>
                      <a:srgbClr val="3457FF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 algn="l" defTabSz="914400">
                      <a:defRPr b="0" sz="3200">
                        <a:solidFill>
                          <a:srgbClr val="5F5F5F"/>
                        </a:solidFill>
                        <a:latin typeface="Trebuchet MS"/>
                        <a:ea typeface="Trebuchet MS"/>
                        <a:cs typeface="Trebuchet MS"/>
                        <a:sym typeface="Trebuchet MS"/>
                      </a:defRPr>
                    </a:pPr>
                  </a:p>
                </p:txBody>
              </p:sp>
              <p:sp>
                <p:nvSpPr>
                  <p:cNvPr id="755" name="Square"/>
                  <p:cNvSpPr/>
                  <p:nvPr/>
                </p:nvSpPr>
                <p:spPr>
                  <a:xfrm>
                    <a:off x="377033" y="0"/>
                    <a:ext cx="83043" cy="83043"/>
                  </a:xfrm>
                  <a:prstGeom prst="rect">
                    <a:avLst/>
                  </a:prstGeom>
                  <a:solidFill>
                    <a:srgbClr val="3457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 algn="l" defTabSz="914400">
                      <a:defRPr b="0" sz="3200">
                        <a:solidFill>
                          <a:srgbClr val="5F5F5F"/>
                        </a:solidFill>
                        <a:latin typeface="Trebuchet MS"/>
                        <a:ea typeface="Trebuchet MS"/>
                        <a:cs typeface="Trebuchet MS"/>
                        <a:sym typeface="Trebuchet MS"/>
                      </a:defRPr>
                    </a:pPr>
                  </a:p>
                </p:txBody>
              </p:sp>
            </p:grpSp>
            <p:grpSp>
              <p:nvGrpSpPr>
                <p:cNvPr id="760" name="Group"/>
                <p:cNvGrpSpPr/>
                <p:nvPr/>
              </p:nvGrpSpPr>
              <p:grpSpPr>
                <a:xfrm rot="16200000">
                  <a:off x="128576" y="226224"/>
                  <a:ext cx="579449" cy="127001"/>
                  <a:chOff x="0" y="0"/>
                  <a:chExt cx="579448" cy="127000"/>
                </a:xfrm>
              </p:grpSpPr>
              <p:sp>
                <p:nvSpPr>
                  <p:cNvPr id="757" name="Circle"/>
                  <p:cNvSpPr/>
                  <p:nvPr/>
                </p:nvSpPr>
                <p:spPr>
                  <a:xfrm>
                    <a:off x="0" y="0"/>
                    <a:ext cx="127000" cy="127000"/>
                  </a:xfrm>
                  <a:prstGeom prst="ellipse">
                    <a:avLst/>
                  </a:prstGeom>
                  <a:solidFill>
                    <a:schemeClr val="accent5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b="0" sz="2200"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</a:p>
                </p:txBody>
              </p:sp>
              <p:sp>
                <p:nvSpPr>
                  <p:cNvPr id="758" name="Circle"/>
                  <p:cNvSpPr/>
                  <p:nvPr/>
                </p:nvSpPr>
                <p:spPr>
                  <a:xfrm>
                    <a:off x="226224" y="0"/>
                    <a:ext cx="127001" cy="127000"/>
                  </a:xfrm>
                  <a:prstGeom prst="ellipse">
                    <a:avLst/>
                  </a:prstGeom>
                  <a:solidFill>
                    <a:schemeClr val="accent5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b="0" sz="2200"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</a:p>
                </p:txBody>
              </p:sp>
              <p:sp>
                <p:nvSpPr>
                  <p:cNvPr id="759" name="Circle"/>
                  <p:cNvSpPr/>
                  <p:nvPr/>
                </p:nvSpPr>
                <p:spPr>
                  <a:xfrm>
                    <a:off x="452448" y="0"/>
                    <a:ext cx="127001" cy="127000"/>
                  </a:xfrm>
                  <a:prstGeom prst="ellipse">
                    <a:avLst/>
                  </a:prstGeom>
                  <a:solidFill>
                    <a:schemeClr val="accent5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b="0" sz="2200"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</a:p>
                </p:txBody>
              </p:sp>
            </p:grpSp>
            <p:grpSp>
              <p:nvGrpSpPr>
                <p:cNvPr id="764" name="Group"/>
                <p:cNvGrpSpPr/>
                <p:nvPr/>
              </p:nvGrpSpPr>
              <p:grpSpPr>
                <a:xfrm>
                  <a:off x="354800" y="1410805"/>
                  <a:ext cx="127001" cy="579449"/>
                  <a:chOff x="0" y="0"/>
                  <a:chExt cx="127000" cy="579448"/>
                </a:xfrm>
              </p:grpSpPr>
              <p:sp>
                <p:nvSpPr>
                  <p:cNvPr id="761" name="Circle"/>
                  <p:cNvSpPr/>
                  <p:nvPr/>
                </p:nvSpPr>
                <p:spPr>
                  <a:xfrm rot="16200000">
                    <a:off x="0" y="452448"/>
                    <a:ext cx="127000" cy="127001"/>
                  </a:xfrm>
                  <a:prstGeom prst="ellipse">
                    <a:avLst/>
                  </a:prstGeom>
                  <a:solidFill>
                    <a:schemeClr val="accent5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b="0" sz="2200"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</a:p>
                </p:txBody>
              </p:sp>
              <p:sp>
                <p:nvSpPr>
                  <p:cNvPr id="762" name="Circle"/>
                  <p:cNvSpPr/>
                  <p:nvPr/>
                </p:nvSpPr>
                <p:spPr>
                  <a:xfrm rot="16200000">
                    <a:off x="0" y="226224"/>
                    <a:ext cx="127000" cy="127001"/>
                  </a:xfrm>
                  <a:prstGeom prst="ellipse">
                    <a:avLst/>
                  </a:prstGeom>
                  <a:solidFill>
                    <a:schemeClr val="accent5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b="0" sz="2200"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</a:p>
                </p:txBody>
              </p:sp>
              <p:sp>
                <p:nvSpPr>
                  <p:cNvPr id="763" name="Circle"/>
                  <p:cNvSpPr/>
                  <p:nvPr/>
                </p:nvSpPr>
                <p:spPr>
                  <a:xfrm rot="16200000">
                    <a:off x="0" y="0"/>
                    <a:ext cx="127000" cy="127000"/>
                  </a:xfrm>
                  <a:prstGeom prst="ellipse">
                    <a:avLst/>
                  </a:prstGeom>
                  <a:solidFill>
                    <a:schemeClr val="accent5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b="0" sz="2200"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</a:p>
                </p:txBody>
              </p:sp>
            </p:grpSp>
          </p:grpSp>
          <p:grpSp>
            <p:nvGrpSpPr>
              <p:cNvPr id="769" name="Group"/>
              <p:cNvGrpSpPr/>
              <p:nvPr/>
            </p:nvGrpSpPr>
            <p:grpSpPr>
              <a:xfrm>
                <a:off x="1004876" y="982426"/>
                <a:ext cx="579449" cy="127001"/>
                <a:chOff x="0" y="0"/>
                <a:chExt cx="579448" cy="127000"/>
              </a:xfrm>
            </p:grpSpPr>
            <p:sp>
              <p:nvSpPr>
                <p:cNvPr id="766" name="Circle"/>
                <p:cNvSpPr/>
                <p:nvPr/>
              </p:nvSpPr>
              <p:spPr>
                <a:xfrm>
                  <a:off x="0" y="0"/>
                  <a:ext cx="127000" cy="127000"/>
                </a:xfrm>
                <a:prstGeom prst="ellipse">
                  <a:avLst/>
                </a:pr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 sz="2200"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</a:p>
              </p:txBody>
            </p:sp>
            <p:sp>
              <p:nvSpPr>
                <p:cNvPr id="767" name="Circle"/>
                <p:cNvSpPr/>
                <p:nvPr/>
              </p:nvSpPr>
              <p:spPr>
                <a:xfrm>
                  <a:off x="226224" y="0"/>
                  <a:ext cx="127001" cy="127000"/>
                </a:xfrm>
                <a:prstGeom prst="ellipse">
                  <a:avLst/>
                </a:pr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 sz="2200"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</a:p>
              </p:txBody>
            </p:sp>
            <p:sp>
              <p:nvSpPr>
                <p:cNvPr id="768" name="Circle"/>
                <p:cNvSpPr/>
                <p:nvPr/>
              </p:nvSpPr>
              <p:spPr>
                <a:xfrm>
                  <a:off x="452448" y="0"/>
                  <a:ext cx="127001" cy="127000"/>
                </a:xfrm>
                <a:prstGeom prst="ellipse">
                  <a:avLst/>
                </a:pr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 sz="2200"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</a:p>
              </p:txBody>
            </p:sp>
          </p:grpSp>
          <p:grpSp>
            <p:nvGrpSpPr>
              <p:cNvPr id="773" name="Group"/>
              <p:cNvGrpSpPr/>
              <p:nvPr/>
            </p:nvGrpSpPr>
            <p:grpSpPr>
              <a:xfrm>
                <a:off x="1004876" y="2366726"/>
                <a:ext cx="579449" cy="127001"/>
                <a:chOff x="0" y="0"/>
                <a:chExt cx="579448" cy="127000"/>
              </a:xfrm>
            </p:grpSpPr>
            <p:sp>
              <p:nvSpPr>
                <p:cNvPr id="770" name="Circle"/>
                <p:cNvSpPr/>
                <p:nvPr/>
              </p:nvSpPr>
              <p:spPr>
                <a:xfrm>
                  <a:off x="0" y="0"/>
                  <a:ext cx="127000" cy="127000"/>
                </a:xfrm>
                <a:prstGeom prst="ellipse">
                  <a:avLst/>
                </a:pr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 sz="2200"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</a:p>
              </p:txBody>
            </p:sp>
            <p:sp>
              <p:nvSpPr>
                <p:cNvPr id="771" name="Circle"/>
                <p:cNvSpPr/>
                <p:nvPr/>
              </p:nvSpPr>
              <p:spPr>
                <a:xfrm>
                  <a:off x="226224" y="0"/>
                  <a:ext cx="127001" cy="127000"/>
                </a:xfrm>
                <a:prstGeom prst="ellipse">
                  <a:avLst/>
                </a:pr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 sz="2200"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</a:p>
              </p:txBody>
            </p:sp>
            <p:sp>
              <p:nvSpPr>
                <p:cNvPr id="772" name="Circle"/>
                <p:cNvSpPr/>
                <p:nvPr/>
              </p:nvSpPr>
              <p:spPr>
                <a:xfrm>
                  <a:off x="452448" y="0"/>
                  <a:ext cx="127001" cy="127000"/>
                </a:xfrm>
                <a:prstGeom prst="ellipse">
                  <a:avLst/>
                </a:pr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 sz="2200"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</a:p>
              </p:txBody>
            </p:sp>
          </p:grpSp>
        </p:grpSp>
        <p:grpSp>
          <p:nvGrpSpPr>
            <p:cNvPr id="802" name="Group"/>
            <p:cNvGrpSpPr/>
            <p:nvPr/>
          </p:nvGrpSpPr>
          <p:grpSpPr>
            <a:xfrm>
              <a:off x="3505199" y="9965748"/>
              <a:ext cx="1584326" cy="2723433"/>
              <a:chOff x="0" y="0"/>
              <a:chExt cx="1584325" cy="2723432"/>
            </a:xfrm>
          </p:grpSpPr>
          <p:grpSp>
            <p:nvGrpSpPr>
              <p:cNvPr id="793" name="Group"/>
              <p:cNvGrpSpPr/>
              <p:nvPr/>
            </p:nvGrpSpPr>
            <p:grpSpPr>
              <a:xfrm>
                <a:off x="0" y="0"/>
                <a:ext cx="836602" cy="2723433"/>
                <a:chOff x="0" y="0"/>
                <a:chExt cx="836601" cy="2723432"/>
              </a:xfrm>
            </p:grpSpPr>
            <p:grpSp>
              <p:nvGrpSpPr>
                <p:cNvPr id="779" name="Group"/>
                <p:cNvGrpSpPr/>
                <p:nvPr/>
              </p:nvGrpSpPr>
              <p:grpSpPr>
                <a:xfrm>
                  <a:off x="0" y="2088432"/>
                  <a:ext cx="836602" cy="635001"/>
                  <a:chOff x="0" y="0"/>
                  <a:chExt cx="836601" cy="634999"/>
                </a:xfrm>
              </p:grpSpPr>
              <p:sp>
                <p:nvSpPr>
                  <p:cNvPr id="775" name="Line"/>
                  <p:cNvSpPr/>
                  <p:nvPr/>
                </p:nvSpPr>
                <p:spPr>
                  <a:xfrm>
                    <a:off x="0" y="311057"/>
                    <a:ext cx="836602" cy="32394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136" fill="norm" stroke="1" extrusionOk="0">
                        <a:moveTo>
                          <a:pt x="0" y="1583"/>
                        </a:moveTo>
                        <a:cubicBezTo>
                          <a:pt x="2574" y="14296"/>
                          <a:pt x="6711" y="21600"/>
                          <a:pt x="11060" y="21113"/>
                        </a:cubicBezTo>
                        <a:cubicBezTo>
                          <a:pt x="15307" y="20637"/>
                          <a:pt x="19230" y="12778"/>
                          <a:pt x="21600" y="0"/>
                        </a:cubicBezTo>
                      </a:path>
                    </a:pathLst>
                  </a:custGeom>
                  <a:noFill/>
                  <a:ln w="114300" cap="flat">
                    <a:solidFill>
                      <a:srgbClr val="3457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 algn="l" defTabSz="914400">
                      <a:defRPr b="0" sz="3200">
                        <a:solidFill>
                          <a:srgbClr val="5F5F5F"/>
                        </a:solidFill>
                        <a:latin typeface="Trebuchet MS"/>
                        <a:ea typeface="Trebuchet MS"/>
                        <a:cs typeface="Trebuchet MS"/>
                        <a:sym typeface="Trebuchet MS"/>
                      </a:defRPr>
                    </a:pPr>
                  </a:p>
                </p:txBody>
              </p:sp>
              <p:sp>
                <p:nvSpPr>
                  <p:cNvPr id="776" name="Line"/>
                  <p:cNvSpPr/>
                  <p:nvPr/>
                </p:nvSpPr>
                <p:spPr>
                  <a:xfrm flipV="1">
                    <a:off x="41986" y="34804"/>
                    <a:ext cx="360902" cy="360902"/>
                  </a:xfrm>
                  <a:prstGeom prst="line">
                    <a:avLst/>
                  </a:prstGeom>
                  <a:noFill/>
                  <a:ln w="25400" cap="flat">
                    <a:solidFill>
                      <a:srgbClr val="3457FF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 algn="l" defTabSz="914400">
                      <a:defRPr b="0" sz="3200">
                        <a:solidFill>
                          <a:srgbClr val="5F5F5F"/>
                        </a:solidFill>
                        <a:latin typeface="Trebuchet MS"/>
                        <a:ea typeface="Trebuchet MS"/>
                        <a:cs typeface="Trebuchet MS"/>
                        <a:sym typeface="Trebuchet MS"/>
                      </a:defRPr>
                    </a:pPr>
                  </a:p>
                </p:txBody>
              </p:sp>
              <p:sp>
                <p:nvSpPr>
                  <p:cNvPr id="777" name="Line"/>
                  <p:cNvSpPr/>
                  <p:nvPr/>
                </p:nvSpPr>
                <p:spPr>
                  <a:xfrm>
                    <a:off x="434222" y="34804"/>
                    <a:ext cx="360901" cy="360902"/>
                  </a:xfrm>
                  <a:prstGeom prst="line">
                    <a:avLst/>
                  </a:prstGeom>
                  <a:noFill/>
                  <a:ln w="25400" cap="flat">
                    <a:solidFill>
                      <a:srgbClr val="3457FF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 algn="l" defTabSz="914400">
                      <a:defRPr b="0" sz="3200">
                        <a:solidFill>
                          <a:srgbClr val="5F5F5F"/>
                        </a:solidFill>
                        <a:latin typeface="Trebuchet MS"/>
                        <a:ea typeface="Trebuchet MS"/>
                        <a:cs typeface="Trebuchet MS"/>
                        <a:sym typeface="Trebuchet MS"/>
                      </a:defRPr>
                    </a:pPr>
                  </a:p>
                </p:txBody>
              </p:sp>
              <p:sp>
                <p:nvSpPr>
                  <p:cNvPr id="778" name="Square"/>
                  <p:cNvSpPr/>
                  <p:nvPr/>
                </p:nvSpPr>
                <p:spPr>
                  <a:xfrm>
                    <a:off x="377033" y="0"/>
                    <a:ext cx="83043" cy="83043"/>
                  </a:xfrm>
                  <a:prstGeom prst="rect">
                    <a:avLst/>
                  </a:prstGeom>
                  <a:solidFill>
                    <a:srgbClr val="3457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 algn="l" defTabSz="914400">
                      <a:defRPr b="0" sz="3200">
                        <a:solidFill>
                          <a:srgbClr val="5F5F5F"/>
                        </a:solidFill>
                        <a:latin typeface="Trebuchet MS"/>
                        <a:ea typeface="Trebuchet MS"/>
                        <a:cs typeface="Trebuchet MS"/>
                        <a:sym typeface="Trebuchet MS"/>
                      </a:defRPr>
                    </a:pPr>
                  </a:p>
                </p:txBody>
              </p:sp>
            </p:grpSp>
            <p:grpSp>
              <p:nvGrpSpPr>
                <p:cNvPr id="784" name="Group"/>
                <p:cNvGrpSpPr/>
                <p:nvPr/>
              </p:nvGrpSpPr>
              <p:grpSpPr>
                <a:xfrm>
                  <a:off x="0" y="677626"/>
                  <a:ext cx="836602" cy="635001"/>
                  <a:chOff x="0" y="0"/>
                  <a:chExt cx="836601" cy="634999"/>
                </a:xfrm>
              </p:grpSpPr>
              <p:sp>
                <p:nvSpPr>
                  <p:cNvPr id="780" name="Line"/>
                  <p:cNvSpPr/>
                  <p:nvPr/>
                </p:nvSpPr>
                <p:spPr>
                  <a:xfrm>
                    <a:off x="0" y="311057"/>
                    <a:ext cx="836602" cy="32394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136" fill="norm" stroke="1" extrusionOk="0">
                        <a:moveTo>
                          <a:pt x="0" y="1583"/>
                        </a:moveTo>
                        <a:cubicBezTo>
                          <a:pt x="2574" y="14296"/>
                          <a:pt x="6711" y="21600"/>
                          <a:pt x="11060" y="21113"/>
                        </a:cubicBezTo>
                        <a:cubicBezTo>
                          <a:pt x="15307" y="20637"/>
                          <a:pt x="19230" y="12778"/>
                          <a:pt x="21600" y="0"/>
                        </a:cubicBezTo>
                      </a:path>
                    </a:pathLst>
                  </a:custGeom>
                  <a:noFill/>
                  <a:ln w="114300" cap="flat">
                    <a:solidFill>
                      <a:srgbClr val="3457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 algn="l" defTabSz="914400">
                      <a:defRPr b="0" sz="3200">
                        <a:solidFill>
                          <a:srgbClr val="5F5F5F"/>
                        </a:solidFill>
                        <a:latin typeface="Trebuchet MS"/>
                        <a:ea typeface="Trebuchet MS"/>
                        <a:cs typeface="Trebuchet MS"/>
                        <a:sym typeface="Trebuchet MS"/>
                      </a:defRPr>
                    </a:pPr>
                  </a:p>
                </p:txBody>
              </p:sp>
              <p:sp>
                <p:nvSpPr>
                  <p:cNvPr id="781" name="Line"/>
                  <p:cNvSpPr/>
                  <p:nvPr/>
                </p:nvSpPr>
                <p:spPr>
                  <a:xfrm flipV="1">
                    <a:off x="41986" y="34804"/>
                    <a:ext cx="360902" cy="360902"/>
                  </a:xfrm>
                  <a:prstGeom prst="line">
                    <a:avLst/>
                  </a:prstGeom>
                  <a:noFill/>
                  <a:ln w="25400" cap="flat">
                    <a:solidFill>
                      <a:srgbClr val="3457FF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 algn="l" defTabSz="914400">
                      <a:defRPr b="0" sz="3200">
                        <a:solidFill>
                          <a:srgbClr val="5F5F5F"/>
                        </a:solidFill>
                        <a:latin typeface="Trebuchet MS"/>
                        <a:ea typeface="Trebuchet MS"/>
                        <a:cs typeface="Trebuchet MS"/>
                        <a:sym typeface="Trebuchet MS"/>
                      </a:defRPr>
                    </a:pPr>
                  </a:p>
                </p:txBody>
              </p:sp>
              <p:sp>
                <p:nvSpPr>
                  <p:cNvPr id="782" name="Line"/>
                  <p:cNvSpPr/>
                  <p:nvPr/>
                </p:nvSpPr>
                <p:spPr>
                  <a:xfrm>
                    <a:off x="434222" y="34804"/>
                    <a:ext cx="360901" cy="360902"/>
                  </a:xfrm>
                  <a:prstGeom prst="line">
                    <a:avLst/>
                  </a:prstGeom>
                  <a:noFill/>
                  <a:ln w="25400" cap="flat">
                    <a:solidFill>
                      <a:srgbClr val="3457FF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 algn="l" defTabSz="914400">
                      <a:defRPr b="0" sz="3200">
                        <a:solidFill>
                          <a:srgbClr val="5F5F5F"/>
                        </a:solidFill>
                        <a:latin typeface="Trebuchet MS"/>
                        <a:ea typeface="Trebuchet MS"/>
                        <a:cs typeface="Trebuchet MS"/>
                        <a:sym typeface="Trebuchet MS"/>
                      </a:defRPr>
                    </a:pPr>
                  </a:p>
                </p:txBody>
              </p:sp>
              <p:sp>
                <p:nvSpPr>
                  <p:cNvPr id="783" name="Square"/>
                  <p:cNvSpPr/>
                  <p:nvPr/>
                </p:nvSpPr>
                <p:spPr>
                  <a:xfrm>
                    <a:off x="377033" y="0"/>
                    <a:ext cx="83043" cy="83043"/>
                  </a:xfrm>
                  <a:prstGeom prst="rect">
                    <a:avLst/>
                  </a:prstGeom>
                  <a:solidFill>
                    <a:srgbClr val="3457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 algn="l" defTabSz="914400">
                      <a:defRPr b="0" sz="3200">
                        <a:solidFill>
                          <a:srgbClr val="5F5F5F"/>
                        </a:solidFill>
                        <a:latin typeface="Trebuchet MS"/>
                        <a:ea typeface="Trebuchet MS"/>
                        <a:cs typeface="Trebuchet MS"/>
                        <a:sym typeface="Trebuchet MS"/>
                      </a:defRPr>
                    </a:pPr>
                  </a:p>
                </p:txBody>
              </p:sp>
            </p:grpSp>
            <p:grpSp>
              <p:nvGrpSpPr>
                <p:cNvPr id="788" name="Group"/>
                <p:cNvGrpSpPr/>
                <p:nvPr/>
              </p:nvGrpSpPr>
              <p:grpSpPr>
                <a:xfrm rot="16200000">
                  <a:off x="128576" y="226224"/>
                  <a:ext cx="579449" cy="127001"/>
                  <a:chOff x="0" y="0"/>
                  <a:chExt cx="579448" cy="127000"/>
                </a:xfrm>
              </p:grpSpPr>
              <p:sp>
                <p:nvSpPr>
                  <p:cNvPr id="785" name="Circle"/>
                  <p:cNvSpPr/>
                  <p:nvPr/>
                </p:nvSpPr>
                <p:spPr>
                  <a:xfrm>
                    <a:off x="0" y="0"/>
                    <a:ext cx="127000" cy="127000"/>
                  </a:xfrm>
                  <a:prstGeom prst="ellipse">
                    <a:avLst/>
                  </a:prstGeom>
                  <a:solidFill>
                    <a:schemeClr val="accent5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b="0" sz="2200"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</a:p>
                </p:txBody>
              </p:sp>
              <p:sp>
                <p:nvSpPr>
                  <p:cNvPr id="786" name="Circle"/>
                  <p:cNvSpPr/>
                  <p:nvPr/>
                </p:nvSpPr>
                <p:spPr>
                  <a:xfrm>
                    <a:off x="226224" y="0"/>
                    <a:ext cx="127001" cy="127000"/>
                  </a:xfrm>
                  <a:prstGeom prst="ellipse">
                    <a:avLst/>
                  </a:prstGeom>
                  <a:solidFill>
                    <a:schemeClr val="accent5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b="0" sz="2200"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</a:p>
                </p:txBody>
              </p:sp>
              <p:sp>
                <p:nvSpPr>
                  <p:cNvPr id="787" name="Circle"/>
                  <p:cNvSpPr/>
                  <p:nvPr/>
                </p:nvSpPr>
                <p:spPr>
                  <a:xfrm>
                    <a:off x="452448" y="0"/>
                    <a:ext cx="127001" cy="127000"/>
                  </a:xfrm>
                  <a:prstGeom prst="ellipse">
                    <a:avLst/>
                  </a:prstGeom>
                  <a:solidFill>
                    <a:schemeClr val="accent5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b="0" sz="2200"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</a:p>
                </p:txBody>
              </p:sp>
            </p:grpSp>
            <p:grpSp>
              <p:nvGrpSpPr>
                <p:cNvPr id="792" name="Group"/>
                <p:cNvGrpSpPr/>
                <p:nvPr/>
              </p:nvGrpSpPr>
              <p:grpSpPr>
                <a:xfrm>
                  <a:off x="354800" y="1410805"/>
                  <a:ext cx="127001" cy="579449"/>
                  <a:chOff x="0" y="0"/>
                  <a:chExt cx="127000" cy="579448"/>
                </a:xfrm>
              </p:grpSpPr>
              <p:sp>
                <p:nvSpPr>
                  <p:cNvPr id="789" name="Circle"/>
                  <p:cNvSpPr/>
                  <p:nvPr/>
                </p:nvSpPr>
                <p:spPr>
                  <a:xfrm rot="16200000">
                    <a:off x="0" y="452448"/>
                    <a:ext cx="127000" cy="127001"/>
                  </a:xfrm>
                  <a:prstGeom prst="ellipse">
                    <a:avLst/>
                  </a:prstGeom>
                  <a:solidFill>
                    <a:schemeClr val="accent5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b="0" sz="2200"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</a:p>
                </p:txBody>
              </p:sp>
              <p:sp>
                <p:nvSpPr>
                  <p:cNvPr id="790" name="Circle"/>
                  <p:cNvSpPr/>
                  <p:nvPr/>
                </p:nvSpPr>
                <p:spPr>
                  <a:xfrm rot="16200000">
                    <a:off x="0" y="226224"/>
                    <a:ext cx="127000" cy="127001"/>
                  </a:xfrm>
                  <a:prstGeom prst="ellipse">
                    <a:avLst/>
                  </a:prstGeom>
                  <a:solidFill>
                    <a:schemeClr val="accent5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b="0" sz="2200"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</a:p>
                </p:txBody>
              </p:sp>
              <p:sp>
                <p:nvSpPr>
                  <p:cNvPr id="791" name="Circle"/>
                  <p:cNvSpPr/>
                  <p:nvPr/>
                </p:nvSpPr>
                <p:spPr>
                  <a:xfrm rot="16200000">
                    <a:off x="0" y="0"/>
                    <a:ext cx="127000" cy="127000"/>
                  </a:xfrm>
                  <a:prstGeom prst="ellipse">
                    <a:avLst/>
                  </a:prstGeom>
                  <a:solidFill>
                    <a:schemeClr val="accent5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b="0" sz="2200"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</a:p>
                </p:txBody>
              </p:sp>
            </p:grpSp>
          </p:grpSp>
          <p:grpSp>
            <p:nvGrpSpPr>
              <p:cNvPr id="797" name="Group"/>
              <p:cNvGrpSpPr/>
              <p:nvPr/>
            </p:nvGrpSpPr>
            <p:grpSpPr>
              <a:xfrm>
                <a:off x="1004876" y="982426"/>
                <a:ext cx="579449" cy="127001"/>
                <a:chOff x="0" y="0"/>
                <a:chExt cx="579448" cy="127000"/>
              </a:xfrm>
            </p:grpSpPr>
            <p:sp>
              <p:nvSpPr>
                <p:cNvPr id="794" name="Circle"/>
                <p:cNvSpPr/>
                <p:nvPr/>
              </p:nvSpPr>
              <p:spPr>
                <a:xfrm>
                  <a:off x="0" y="0"/>
                  <a:ext cx="127000" cy="127000"/>
                </a:xfrm>
                <a:prstGeom prst="ellipse">
                  <a:avLst/>
                </a:pr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 sz="2200"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</a:p>
              </p:txBody>
            </p:sp>
            <p:sp>
              <p:nvSpPr>
                <p:cNvPr id="795" name="Circle"/>
                <p:cNvSpPr/>
                <p:nvPr/>
              </p:nvSpPr>
              <p:spPr>
                <a:xfrm>
                  <a:off x="226224" y="0"/>
                  <a:ext cx="127001" cy="127000"/>
                </a:xfrm>
                <a:prstGeom prst="ellipse">
                  <a:avLst/>
                </a:pr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 sz="2200"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</a:p>
              </p:txBody>
            </p:sp>
            <p:sp>
              <p:nvSpPr>
                <p:cNvPr id="796" name="Circle"/>
                <p:cNvSpPr/>
                <p:nvPr/>
              </p:nvSpPr>
              <p:spPr>
                <a:xfrm>
                  <a:off x="452448" y="0"/>
                  <a:ext cx="127001" cy="127000"/>
                </a:xfrm>
                <a:prstGeom prst="ellipse">
                  <a:avLst/>
                </a:pr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 sz="2200"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</a:p>
              </p:txBody>
            </p:sp>
          </p:grpSp>
          <p:grpSp>
            <p:nvGrpSpPr>
              <p:cNvPr id="801" name="Group"/>
              <p:cNvGrpSpPr/>
              <p:nvPr/>
            </p:nvGrpSpPr>
            <p:grpSpPr>
              <a:xfrm>
                <a:off x="1004876" y="2366726"/>
                <a:ext cx="579449" cy="127001"/>
                <a:chOff x="0" y="0"/>
                <a:chExt cx="579448" cy="127000"/>
              </a:xfrm>
            </p:grpSpPr>
            <p:sp>
              <p:nvSpPr>
                <p:cNvPr id="798" name="Circle"/>
                <p:cNvSpPr/>
                <p:nvPr/>
              </p:nvSpPr>
              <p:spPr>
                <a:xfrm>
                  <a:off x="0" y="0"/>
                  <a:ext cx="127000" cy="127000"/>
                </a:xfrm>
                <a:prstGeom prst="ellipse">
                  <a:avLst/>
                </a:pr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 sz="2200"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</a:p>
              </p:txBody>
            </p:sp>
            <p:sp>
              <p:nvSpPr>
                <p:cNvPr id="799" name="Circle"/>
                <p:cNvSpPr/>
                <p:nvPr/>
              </p:nvSpPr>
              <p:spPr>
                <a:xfrm>
                  <a:off x="226224" y="0"/>
                  <a:ext cx="127001" cy="127000"/>
                </a:xfrm>
                <a:prstGeom prst="ellipse">
                  <a:avLst/>
                </a:pr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 sz="2200"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</a:p>
              </p:txBody>
            </p:sp>
            <p:sp>
              <p:nvSpPr>
                <p:cNvPr id="800" name="Circle"/>
                <p:cNvSpPr/>
                <p:nvPr/>
              </p:nvSpPr>
              <p:spPr>
                <a:xfrm>
                  <a:off x="452448" y="0"/>
                  <a:ext cx="127001" cy="127000"/>
                </a:xfrm>
                <a:prstGeom prst="ellipse">
                  <a:avLst/>
                </a:pr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 sz="2200"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</a:p>
              </p:txBody>
            </p:sp>
          </p:grpSp>
        </p:grpSp>
        <p:grpSp>
          <p:nvGrpSpPr>
            <p:cNvPr id="830" name="Group"/>
            <p:cNvGrpSpPr/>
            <p:nvPr/>
          </p:nvGrpSpPr>
          <p:grpSpPr>
            <a:xfrm>
              <a:off x="1752600" y="9965748"/>
              <a:ext cx="1584325" cy="2723433"/>
              <a:chOff x="0" y="0"/>
              <a:chExt cx="1584325" cy="2723432"/>
            </a:xfrm>
          </p:grpSpPr>
          <p:grpSp>
            <p:nvGrpSpPr>
              <p:cNvPr id="821" name="Group"/>
              <p:cNvGrpSpPr/>
              <p:nvPr/>
            </p:nvGrpSpPr>
            <p:grpSpPr>
              <a:xfrm>
                <a:off x="0" y="0"/>
                <a:ext cx="836602" cy="2723433"/>
                <a:chOff x="0" y="0"/>
                <a:chExt cx="836601" cy="2723432"/>
              </a:xfrm>
            </p:grpSpPr>
            <p:grpSp>
              <p:nvGrpSpPr>
                <p:cNvPr id="807" name="Group"/>
                <p:cNvGrpSpPr/>
                <p:nvPr/>
              </p:nvGrpSpPr>
              <p:grpSpPr>
                <a:xfrm>
                  <a:off x="0" y="2088432"/>
                  <a:ext cx="836602" cy="635001"/>
                  <a:chOff x="0" y="0"/>
                  <a:chExt cx="836601" cy="634999"/>
                </a:xfrm>
              </p:grpSpPr>
              <p:sp>
                <p:nvSpPr>
                  <p:cNvPr id="803" name="Line"/>
                  <p:cNvSpPr/>
                  <p:nvPr/>
                </p:nvSpPr>
                <p:spPr>
                  <a:xfrm>
                    <a:off x="0" y="311057"/>
                    <a:ext cx="836602" cy="32394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136" fill="norm" stroke="1" extrusionOk="0">
                        <a:moveTo>
                          <a:pt x="0" y="1583"/>
                        </a:moveTo>
                        <a:cubicBezTo>
                          <a:pt x="2574" y="14296"/>
                          <a:pt x="6711" y="21600"/>
                          <a:pt x="11060" y="21113"/>
                        </a:cubicBezTo>
                        <a:cubicBezTo>
                          <a:pt x="15307" y="20637"/>
                          <a:pt x="19230" y="12778"/>
                          <a:pt x="21600" y="0"/>
                        </a:cubicBezTo>
                      </a:path>
                    </a:pathLst>
                  </a:custGeom>
                  <a:noFill/>
                  <a:ln w="114300" cap="flat">
                    <a:solidFill>
                      <a:srgbClr val="3457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 algn="l" defTabSz="914400">
                      <a:defRPr b="0" sz="3200">
                        <a:solidFill>
                          <a:srgbClr val="5F5F5F"/>
                        </a:solidFill>
                        <a:latin typeface="Trebuchet MS"/>
                        <a:ea typeface="Trebuchet MS"/>
                        <a:cs typeface="Trebuchet MS"/>
                        <a:sym typeface="Trebuchet MS"/>
                      </a:defRPr>
                    </a:pPr>
                  </a:p>
                </p:txBody>
              </p:sp>
              <p:sp>
                <p:nvSpPr>
                  <p:cNvPr id="804" name="Line"/>
                  <p:cNvSpPr/>
                  <p:nvPr/>
                </p:nvSpPr>
                <p:spPr>
                  <a:xfrm flipV="1">
                    <a:off x="41986" y="34804"/>
                    <a:ext cx="360902" cy="360902"/>
                  </a:xfrm>
                  <a:prstGeom prst="line">
                    <a:avLst/>
                  </a:prstGeom>
                  <a:noFill/>
                  <a:ln w="25400" cap="flat">
                    <a:solidFill>
                      <a:srgbClr val="3457FF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 algn="l" defTabSz="914400">
                      <a:defRPr b="0" sz="3200">
                        <a:solidFill>
                          <a:srgbClr val="5F5F5F"/>
                        </a:solidFill>
                        <a:latin typeface="Trebuchet MS"/>
                        <a:ea typeface="Trebuchet MS"/>
                        <a:cs typeface="Trebuchet MS"/>
                        <a:sym typeface="Trebuchet MS"/>
                      </a:defRPr>
                    </a:pPr>
                  </a:p>
                </p:txBody>
              </p:sp>
              <p:sp>
                <p:nvSpPr>
                  <p:cNvPr id="805" name="Line"/>
                  <p:cNvSpPr/>
                  <p:nvPr/>
                </p:nvSpPr>
                <p:spPr>
                  <a:xfrm>
                    <a:off x="434222" y="34804"/>
                    <a:ext cx="360901" cy="360902"/>
                  </a:xfrm>
                  <a:prstGeom prst="line">
                    <a:avLst/>
                  </a:prstGeom>
                  <a:noFill/>
                  <a:ln w="25400" cap="flat">
                    <a:solidFill>
                      <a:srgbClr val="3457FF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 algn="l" defTabSz="914400">
                      <a:defRPr b="0" sz="3200">
                        <a:solidFill>
                          <a:srgbClr val="5F5F5F"/>
                        </a:solidFill>
                        <a:latin typeface="Trebuchet MS"/>
                        <a:ea typeface="Trebuchet MS"/>
                        <a:cs typeface="Trebuchet MS"/>
                        <a:sym typeface="Trebuchet MS"/>
                      </a:defRPr>
                    </a:pPr>
                  </a:p>
                </p:txBody>
              </p:sp>
              <p:sp>
                <p:nvSpPr>
                  <p:cNvPr id="806" name="Square"/>
                  <p:cNvSpPr/>
                  <p:nvPr/>
                </p:nvSpPr>
                <p:spPr>
                  <a:xfrm>
                    <a:off x="377033" y="0"/>
                    <a:ext cx="83043" cy="83043"/>
                  </a:xfrm>
                  <a:prstGeom prst="rect">
                    <a:avLst/>
                  </a:prstGeom>
                  <a:solidFill>
                    <a:srgbClr val="3457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 algn="l" defTabSz="914400">
                      <a:defRPr b="0" sz="3200">
                        <a:solidFill>
                          <a:srgbClr val="5F5F5F"/>
                        </a:solidFill>
                        <a:latin typeface="Trebuchet MS"/>
                        <a:ea typeface="Trebuchet MS"/>
                        <a:cs typeface="Trebuchet MS"/>
                        <a:sym typeface="Trebuchet MS"/>
                      </a:defRPr>
                    </a:pPr>
                  </a:p>
                </p:txBody>
              </p:sp>
            </p:grpSp>
            <p:grpSp>
              <p:nvGrpSpPr>
                <p:cNvPr id="812" name="Group"/>
                <p:cNvGrpSpPr/>
                <p:nvPr/>
              </p:nvGrpSpPr>
              <p:grpSpPr>
                <a:xfrm>
                  <a:off x="0" y="677626"/>
                  <a:ext cx="836602" cy="635001"/>
                  <a:chOff x="0" y="0"/>
                  <a:chExt cx="836601" cy="634999"/>
                </a:xfrm>
              </p:grpSpPr>
              <p:sp>
                <p:nvSpPr>
                  <p:cNvPr id="808" name="Line"/>
                  <p:cNvSpPr/>
                  <p:nvPr/>
                </p:nvSpPr>
                <p:spPr>
                  <a:xfrm>
                    <a:off x="0" y="311057"/>
                    <a:ext cx="836602" cy="32394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136" fill="norm" stroke="1" extrusionOk="0">
                        <a:moveTo>
                          <a:pt x="0" y="1583"/>
                        </a:moveTo>
                        <a:cubicBezTo>
                          <a:pt x="2574" y="14296"/>
                          <a:pt x="6711" y="21600"/>
                          <a:pt x="11060" y="21113"/>
                        </a:cubicBezTo>
                        <a:cubicBezTo>
                          <a:pt x="15307" y="20637"/>
                          <a:pt x="19230" y="12778"/>
                          <a:pt x="21600" y="0"/>
                        </a:cubicBezTo>
                      </a:path>
                    </a:pathLst>
                  </a:custGeom>
                  <a:noFill/>
                  <a:ln w="114300" cap="flat">
                    <a:solidFill>
                      <a:srgbClr val="3457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 algn="l" defTabSz="914400">
                      <a:defRPr b="0" sz="3200">
                        <a:solidFill>
                          <a:srgbClr val="5F5F5F"/>
                        </a:solidFill>
                        <a:latin typeface="Trebuchet MS"/>
                        <a:ea typeface="Trebuchet MS"/>
                        <a:cs typeface="Trebuchet MS"/>
                        <a:sym typeface="Trebuchet MS"/>
                      </a:defRPr>
                    </a:pPr>
                  </a:p>
                </p:txBody>
              </p:sp>
              <p:sp>
                <p:nvSpPr>
                  <p:cNvPr id="809" name="Line"/>
                  <p:cNvSpPr/>
                  <p:nvPr/>
                </p:nvSpPr>
                <p:spPr>
                  <a:xfrm flipV="1">
                    <a:off x="41986" y="34804"/>
                    <a:ext cx="360902" cy="360902"/>
                  </a:xfrm>
                  <a:prstGeom prst="line">
                    <a:avLst/>
                  </a:prstGeom>
                  <a:noFill/>
                  <a:ln w="25400" cap="flat">
                    <a:solidFill>
                      <a:srgbClr val="3457FF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 algn="l" defTabSz="914400">
                      <a:defRPr b="0" sz="3200">
                        <a:solidFill>
                          <a:srgbClr val="5F5F5F"/>
                        </a:solidFill>
                        <a:latin typeface="Trebuchet MS"/>
                        <a:ea typeface="Trebuchet MS"/>
                        <a:cs typeface="Trebuchet MS"/>
                        <a:sym typeface="Trebuchet MS"/>
                      </a:defRPr>
                    </a:pPr>
                  </a:p>
                </p:txBody>
              </p:sp>
              <p:sp>
                <p:nvSpPr>
                  <p:cNvPr id="810" name="Line"/>
                  <p:cNvSpPr/>
                  <p:nvPr/>
                </p:nvSpPr>
                <p:spPr>
                  <a:xfrm>
                    <a:off x="434222" y="34804"/>
                    <a:ext cx="360901" cy="360902"/>
                  </a:xfrm>
                  <a:prstGeom prst="line">
                    <a:avLst/>
                  </a:prstGeom>
                  <a:noFill/>
                  <a:ln w="25400" cap="flat">
                    <a:solidFill>
                      <a:srgbClr val="3457FF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 algn="l" defTabSz="914400">
                      <a:defRPr b="0" sz="3200">
                        <a:solidFill>
                          <a:srgbClr val="5F5F5F"/>
                        </a:solidFill>
                        <a:latin typeface="Trebuchet MS"/>
                        <a:ea typeface="Trebuchet MS"/>
                        <a:cs typeface="Trebuchet MS"/>
                        <a:sym typeface="Trebuchet MS"/>
                      </a:defRPr>
                    </a:pPr>
                  </a:p>
                </p:txBody>
              </p:sp>
              <p:sp>
                <p:nvSpPr>
                  <p:cNvPr id="811" name="Square"/>
                  <p:cNvSpPr/>
                  <p:nvPr/>
                </p:nvSpPr>
                <p:spPr>
                  <a:xfrm>
                    <a:off x="377033" y="0"/>
                    <a:ext cx="83043" cy="83043"/>
                  </a:xfrm>
                  <a:prstGeom prst="rect">
                    <a:avLst/>
                  </a:prstGeom>
                  <a:solidFill>
                    <a:srgbClr val="3457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 algn="l" defTabSz="914400">
                      <a:defRPr b="0" sz="3200">
                        <a:solidFill>
                          <a:srgbClr val="5F5F5F"/>
                        </a:solidFill>
                        <a:latin typeface="Trebuchet MS"/>
                        <a:ea typeface="Trebuchet MS"/>
                        <a:cs typeface="Trebuchet MS"/>
                        <a:sym typeface="Trebuchet MS"/>
                      </a:defRPr>
                    </a:pPr>
                  </a:p>
                </p:txBody>
              </p:sp>
            </p:grpSp>
            <p:grpSp>
              <p:nvGrpSpPr>
                <p:cNvPr id="816" name="Group"/>
                <p:cNvGrpSpPr/>
                <p:nvPr/>
              </p:nvGrpSpPr>
              <p:grpSpPr>
                <a:xfrm rot="16200000">
                  <a:off x="128576" y="226224"/>
                  <a:ext cx="579449" cy="127001"/>
                  <a:chOff x="0" y="0"/>
                  <a:chExt cx="579448" cy="127000"/>
                </a:xfrm>
              </p:grpSpPr>
              <p:sp>
                <p:nvSpPr>
                  <p:cNvPr id="813" name="Circle"/>
                  <p:cNvSpPr/>
                  <p:nvPr/>
                </p:nvSpPr>
                <p:spPr>
                  <a:xfrm>
                    <a:off x="0" y="0"/>
                    <a:ext cx="127000" cy="127000"/>
                  </a:xfrm>
                  <a:prstGeom prst="ellipse">
                    <a:avLst/>
                  </a:prstGeom>
                  <a:solidFill>
                    <a:schemeClr val="accent5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b="0" sz="2200"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</a:p>
                </p:txBody>
              </p:sp>
              <p:sp>
                <p:nvSpPr>
                  <p:cNvPr id="814" name="Circle"/>
                  <p:cNvSpPr/>
                  <p:nvPr/>
                </p:nvSpPr>
                <p:spPr>
                  <a:xfrm>
                    <a:off x="226224" y="0"/>
                    <a:ext cx="127001" cy="127000"/>
                  </a:xfrm>
                  <a:prstGeom prst="ellipse">
                    <a:avLst/>
                  </a:prstGeom>
                  <a:solidFill>
                    <a:schemeClr val="accent5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b="0" sz="2200"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</a:p>
                </p:txBody>
              </p:sp>
              <p:sp>
                <p:nvSpPr>
                  <p:cNvPr id="815" name="Circle"/>
                  <p:cNvSpPr/>
                  <p:nvPr/>
                </p:nvSpPr>
                <p:spPr>
                  <a:xfrm>
                    <a:off x="452448" y="0"/>
                    <a:ext cx="127001" cy="127000"/>
                  </a:xfrm>
                  <a:prstGeom prst="ellipse">
                    <a:avLst/>
                  </a:prstGeom>
                  <a:solidFill>
                    <a:schemeClr val="accent5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b="0" sz="2200"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</a:p>
                </p:txBody>
              </p:sp>
            </p:grpSp>
            <p:grpSp>
              <p:nvGrpSpPr>
                <p:cNvPr id="820" name="Group"/>
                <p:cNvGrpSpPr/>
                <p:nvPr/>
              </p:nvGrpSpPr>
              <p:grpSpPr>
                <a:xfrm>
                  <a:off x="354800" y="1410805"/>
                  <a:ext cx="127001" cy="579449"/>
                  <a:chOff x="0" y="0"/>
                  <a:chExt cx="127000" cy="579448"/>
                </a:xfrm>
              </p:grpSpPr>
              <p:sp>
                <p:nvSpPr>
                  <p:cNvPr id="817" name="Circle"/>
                  <p:cNvSpPr/>
                  <p:nvPr/>
                </p:nvSpPr>
                <p:spPr>
                  <a:xfrm rot="16200000">
                    <a:off x="0" y="452448"/>
                    <a:ext cx="127000" cy="127001"/>
                  </a:xfrm>
                  <a:prstGeom prst="ellipse">
                    <a:avLst/>
                  </a:prstGeom>
                  <a:solidFill>
                    <a:schemeClr val="accent5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b="0" sz="2200"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</a:p>
                </p:txBody>
              </p:sp>
              <p:sp>
                <p:nvSpPr>
                  <p:cNvPr id="818" name="Circle"/>
                  <p:cNvSpPr/>
                  <p:nvPr/>
                </p:nvSpPr>
                <p:spPr>
                  <a:xfrm rot="16200000">
                    <a:off x="0" y="226224"/>
                    <a:ext cx="127000" cy="127001"/>
                  </a:xfrm>
                  <a:prstGeom prst="ellipse">
                    <a:avLst/>
                  </a:prstGeom>
                  <a:solidFill>
                    <a:schemeClr val="accent5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b="0" sz="2200"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</a:p>
                </p:txBody>
              </p:sp>
              <p:sp>
                <p:nvSpPr>
                  <p:cNvPr id="819" name="Circle"/>
                  <p:cNvSpPr/>
                  <p:nvPr/>
                </p:nvSpPr>
                <p:spPr>
                  <a:xfrm rot="16200000">
                    <a:off x="0" y="0"/>
                    <a:ext cx="127000" cy="127000"/>
                  </a:xfrm>
                  <a:prstGeom prst="ellipse">
                    <a:avLst/>
                  </a:prstGeom>
                  <a:solidFill>
                    <a:schemeClr val="accent5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b="0" sz="2200"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</a:p>
                </p:txBody>
              </p:sp>
            </p:grpSp>
          </p:grpSp>
          <p:grpSp>
            <p:nvGrpSpPr>
              <p:cNvPr id="825" name="Group"/>
              <p:cNvGrpSpPr/>
              <p:nvPr/>
            </p:nvGrpSpPr>
            <p:grpSpPr>
              <a:xfrm>
                <a:off x="1004876" y="982426"/>
                <a:ext cx="579449" cy="127001"/>
                <a:chOff x="0" y="0"/>
                <a:chExt cx="579448" cy="127000"/>
              </a:xfrm>
            </p:grpSpPr>
            <p:sp>
              <p:nvSpPr>
                <p:cNvPr id="822" name="Circle"/>
                <p:cNvSpPr/>
                <p:nvPr/>
              </p:nvSpPr>
              <p:spPr>
                <a:xfrm>
                  <a:off x="0" y="0"/>
                  <a:ext cx="127000" cy="127000"/>
                </a:xfrm>
                <a:prstGeom prst="ellipse">
                  <a:avLst/>
                </a:pr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 sz="2200"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</a:p>
              </p:txBody>
            </p:sp>
            <p:sp>
              <p:nvSpPr>
                <p:cNvPr id="823" name="Circle"/>
                <p:cNvSpPr/>
                <p:nvPr/>
              </p:nvSpPr>
              <p:spPr>
                <a:xfrm>
                  <a:off x="226224" y="0"/>
                  <a:ext cx="127001" cy="127000"/>
                </a:xfrm>
                <a:prstGeom prst="ellipse">
                  <a:avLst/>
                </a:pr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 sz="2200"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</a:p>
              </p:txBody>
            </p:sp>
            <p:sp>
              <p:nvSpPr>
                <p:cNvPr id="824" name="Circle"/>
                <p:cNvSpPr/>
                <p:nvPr/>
              </p:nvSpPr>
              <p:spPr>
                <a:xfrm>
                  <a:off x="452448" y="0"/>
                  <a:ext cx="127001" cy="127000"/>
                </a:xfrm>
                <a:prstGeom prst="ellipse">
                  <a:avLst/>
                </a:pr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 sz="2200"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</a:p>
              </p:txBody>
            </p:sp>
          </p:grpSp>
          <p:grpSp>
            <p:nvGrpSpPr>
              <p:cNvPr id="829" name="Group"/>
              <p:cNvGrpSpPr/>
              <p:nvPr/>
            </p:nvGrpSpPr>
            <p:grpSpPr>
              <a:xfrm>
                <a:off x="1004876" y="2366726"/>
                <a:ext cx="579449" cy="127001"/>
                <a:chOff x="0" y="0"/>
                <a:chExt cx="579448" cy="127000"/>
              </a:xfrm>
            </p:grpSpPr>
            <p:sp>
              <p:nvSpPr>
                <p:cNvPr id="826" name="Circle"/>
                <p:cNvSpPr/>
                <p:nvPr/>
              </p:nvSpPr>
              <p:spPr>
                <a:xfrm>
                  <a:off x="0" y="0"/>
                  <a:ext cx="127000" cy="127000"/>
                </a:xfrm>
                <a:prstGeom prst="ellipse">
                  <a:avLst/>
                </a:pr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 sz="2200"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</a:p>
              </p:txBody>
            </p:sp>
            <p:sp>
              <p:nvSpPr>
                <p:cNvPr id="827" name="Circle"/>
                <p:cNvSpPr/>
                <p:nvPr/>
              </p:nvSpPr>
              <p:spPr>
                <a:xfrm>
                  <a:off x="226224" y="0"/>
                  <a:ext cx="127001" cy="127000"/>
                </a:xfrm>
                <a:prstGeom prst="ellipse">
                  <a:avLst/>
                </a:pr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 sz="2200"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</a:p>
              </p:txBody>
            </p:sp>
            <p:sp>
              <p:nvSpPr>
                <p:cNvPr id="828" name="Circle"/>
                <p:cNvSpPr/>
                <p:nvPr/>
              </p:nvSpPr>
              <p:spPr>
                <a:xfrm>
                  <a:off x="452448" y="0"/>
                  <a:ext cx="127001" cy="127000"/>
                </a:xfrm>
                <a:prstGeom prst="ellipse">
                  <a:avLst/>
                </a:pr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 sz="2200"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</a:p>
              </p:txBody>
            </p:sp>
          </p:grpSp>
        </p:grpSp>
        <p:grpSp>
          <p:nvGrpSpPr>
            <p:cNvPr id="858" name="Group"/>
            <p:cNvGrpSpPr/>
            <p:nvPr/>
          </p:nvGrpSpPr>
          <p:grpSpPr>
            <a:xfrm>
              <a:off x="5257799" y="9906861"/>
              <a:ext cx="1584326" cy="2723433"/>
              <a:chOff x="0" y="0"/>
              <a:chExt cx="1584325" cy="2723432"/>
            </a:xfrm>
          </p:grpSpPr>
          <p:grpSp>
            <p:nvGrpSpPr>
              <p:cNvPr id="849" name="Group"/>
              <p:cNvGrpSpPr/>
              <p:nvPr/>
            </p:nvGrpSpPr>
            <p:grpSpPr>
              <a:xfrm>
                <a:off x="0" y="0"/>
                <a:ext cx="836602" cy="2723433"/>
                <a:chOff x="0" y="0"/>
                <a:chExt cx="836601" cy="2723432"/>
              </a:xfrm>
            </p:grpSpPr>
            <p:grpSp>
              <p:nvGrpSpPr>
                <p:cNvPr id="835" name="Group"/>
                <p:cNvGrpSpPr/>
                <p:nvPr/>
              </p:nvGrpSpPr>
              <p:grpSpPr>
                <a:xfrm>
                  <a:off x="0" y="2088432"/>
                  <a:ext cx="836602" cy="635001"/>
                  <a:chOff x="0" y="0"/>
                  <a:chExt cx="836601" cy="634999"/>
                </a:xfrm>
              </p:grpSpPr>
              <p:sp>
                <p:nvSpPr>
                  <p:cNvPr id="831" name="Line"/>
                  <p:cNvSpPr/>
                  <p:nvPr/>
                </p:nvSpPr>
                <p:spPr>
                  <a:xfrm>
                    <a:off x="0" y="311057"/>
                    <a:ext cx="836602" cy="32394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136" fill="norm" stroke="1" extrusionOk="0">
                        <a:moveTo>
                          <a:pt x="0" y="1583"/>
                        </a:moveTo>
                        <a:cubicBezTo>
                          <a:pt x="2574" y="14296"/>
                          <a:pt x="6711" y="21600"/>
                          <a:pt x="11060" y="21113"/>
                        </a:cubicBezTo>
                        <a:cubicBezTo>
                          <a:pt x="15307" y="20637"/>
                          <a:pt x="19230" y="12778"/>
                          <a:pt x="21600" y="0"/>
                        </a:cubicBezTo>
                      </a:path>
                    </a:pathLst>
                  </a:custGeom>
                  <a:noFill/>
                  <a:ln w="114300" cap="flat">
                    <a:solidFill>
                      <a:srgbClr val="3457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 algn="l" defTabSz="914400">
                      <a:defRPr b="0" sz="3200">
                        <a:solidFill>
                          <a:srgbClr val="5F5F5F"/>
                        </a:solidFill>
                        <a:latin typeface="Trebuchet MS"/>
                        <a:ea typeface="Trebuchet MS"/>
                        <a:cs typeface="Trebuchet MS"/>
                        <a:sym typeface="Trebuchet MS"/>
                      </a:defRPr>
                    </a:pPr>
                  </a:p>
                </p:txBody>
              </p:sp>
              <p:sp>
                <p:nvSpPr>
                  <p:cNvPr id="832" name="Line"/>
                  <p:cNvSpPr/>
                  <p:nvPr/>
                </p:nvSpPr>
                <p:spPr>
                  <a:xfrm flipV="1">
                    <a:off x="41986" y="34804"/>
                    <a:ext cx="360902" cy="360902"/>
                  </a:xfrm>
                  <a:prstGeom prst="line">
                    <a:avLst/>
                  </a:prstGeom>
                  <a:noFill/>
                  <a:ln w="25400" cap="flat">
                    <a:solidFill>
                      <a:srgbClr val="3457FF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 algn="l" defTabSz="914400">
                      <a:defRPr b="0" sz="3200">
                        <a:solidFill>
                          <a:srgbClr val="5F5F5F"/>
                        </a:solidFill>
                        <a:latin typeface="Trebuchet MS"/>
                        <a:ea typeface="Trebuchet MS"/>
                        <a:cs typeface="Trebuchet MS"/>
                        <a:sym typeface="Trebuchet MS"/>
                      </a:defRPr>
                    </a:pPr>
                  </a:p>
                </p:txBody>
              </p:sp>
              <p:sp>
                <p:nvSpPr>
                  <p:cNvPr id="833" name="Line"/>
                  <p:cNvSpPr/>
                  <p:nvPr/>
                </p:nvSpPr>
                <p:spPr>
                  <a:xfrm>
                    <a:off x="434222" y="34804"/>
                    <a:ext cx="360901" cy="360902"/>
                  </a:xfrm>
                  <a:prstGeom prst="line">
                    <a:avLst/>
                  </a:prstGeom>
                  <a:noFill/>
                  <a:ln w="25400" cap="flat">
                    <a:solidFill>
                      <a:srgbClr val="3457FF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 algn="l" defTabSz="914400">
                      <a:defRPr b="0" sz="3200">
                        <a:solidFill>
                          <a:srgbClr val="5F5F5F"/>
                        </a:solidFill>
                        <a:latin typeface="Trebuchet MS"/>
                        <a:ea typeface="Trebuchet MS"/>
                        <a:cs typeface="Trebuchet MS"/>
                        <a:sym typeface="Trebuchet MS"/>
                      </a:defRPr>
                    </a:pPr>
                  </a:p>
                </p:txBody>
              </p:sp>
              <p:sp>
                <p:nvSpPr>
                  <p:cNvPr id="834" name="Square"/>
                  <p:cNvSpPr/>
                  <p:nvPr/>
                </p:nvSpPr>
                <p:spPr>
                  <a:xfrm>
                    <a:off x="377033" y="0"/>
                    <a:ext cx="83043" cy="83043"/>
                  </a:xfrm>
                  <a:prstGeom prst="rect">
                    <a:avLst/>
                  </a:prstGeom>
                  <a:solidFill>
                    <a:srgbClr val="3457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 algn="l" defTabSz="914400">
                      <a:defRPr b="0" sz="3200">
                        <a:solidFill>
                          <a:srgbClr val="5F5F5F"/>
                        </a:solidFill>
                        <a:latin typeface="Trebuchet MS"/>
                        <a:ea typeface="Trebuchet MS"/>
                        <a:cs typeface="Trebuchet MS"/>
                        <a:sym typeface="Trebuchet MS"/>
                      </a:defRPr>
                    </a:pPr>
                  </a:p>
                </p:txBody>
              </p:sp>
            </p:grpSp>
            <p:grpSp>
              <p:nvGrpSpPr>
                <p:cNvPr id="840" name="Group"/>
                <p:cNvGrpSpPr/>
                <p:nvPr/>
              </p:nvGrpSpPr>
              <p:grpSpPr>
                <a:xfrm>
                  <a:off x="0" y="677626"/>
                  <a:ext cx="836602" cy="635001"/>
                  <a:chOff x="0" y="0"/>
                  <a:chExt cx="836601" cy="634999"/>
                </a:xfrm>
              </p:grpSpPr>
              <p:sp>
                <p:nvSpPr>
                  <p:cNvPr id="836" name="Line"/>
                  <p:cNvSpPr/>
                  <p:nvPr/>
                </p:nvSpPr>
                <p:spPr>
                  <a:xfrm>
                    <a:off x="0" y="311057"/>
                    <a:ext cx="836602" cy="32394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136" fill="norm" stroke="1" extrusionOk="0">
                        <a:moveTo>
                          <a:pt x="0" y="1583"/>
                        </a:moveTo>
                        <a:cubicBezTo>
                          <a:pt x="2574" y="14296"/>
                          <a:pt x="6711" y="21600"/>
                          <a:pt x="11060" y="21113"/>
                        </a:cubicBezTo>
                        <a:cubicBezTo>
                          <a:pt x="15307" y="20637"/>
                          <a:pt x="19230" y="12778"/>
                          <a:pt x="21600" y="0"/>
                        </a:cubicBezTo>
                      </a:path>
                    </a:pathLst>
                  </a:custGeom>
                  <a:noFill/>
                  <a:ln w="114300" cap="flat">
                    <a:solidFill>
                      <a:srgbClr val="3457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 algn="l" defTabSz="914400">
                      <a:defRPr b="0" sz="3200">
                        <a:solidFill>
                          <a:srgbClr val="5F5F5F"/>
                        </a:solidFill>
                        <a:latin typeface="Trebuchet MS"/>
                        <a:ea typeface="Trebuchet MS"/>
                        <a:cs typeface="Trebuchet MS"/>
                        <a:sym typeface="Trebuchet MS"/>
                      </a:defRPr>
                    </a:pPr>
                  </a:p>
                </p:txBody>
              </p:sp>
              <p:sp>
                <p:nvSpPr>
                  <p:cNvPr id="837" name="Line"/>
                  <p:cNvSpPr/>
                  <p:nvPr/>
                </p:nvSpPr>
                <p:spPr>
                  <a:xfrm flipV="1">
                    <a:off x="41986" y="34804"/>
                    <a:ext cx="360902" cy="360902"/>
                  </a:xfrm>
                  <a:prstGeom prst="line">
                    <a:avLst/>
                  </a:prstGeom>
                  <a:noFill/>
                  <a:ln w="25400" cap="flat">
                    <a:solidFill>
                      <a:srgbClr val="3457FF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 algn="l" defTabSz="914400">
                      <a:defRPr b="0" sz="3200">
                        <a:solidFill>
                          <a:srgbClr val="5F5F5F"/>
                        </a:solidFill>
                        <a:latin typeface="Trebuchet MS"/>
                        <a:ea typeface="Trebuchet MS"/>
                        <a:cs typeface="Trebuchet MS"/>
                        <a:sym typeface="Trebuchet MS"/>
                      </a:defRPr>
                    </a:pPr>
                  </a:p>
                </p:txBody>
              </p:sp>
              <p:sp>
                <p:nvSpPr>
                  <p:cNvPr id="838" name="Line"/>
                  <p:cNvSpPr/>
                  <p:nvPr/>
                </p:nvSpPr>
                <p:spPr>
                  <a:xfrm>
                    <a:off x="434222" y="34804"/>
                    <a:ext cx="360901" cy="360902"/>
                  </a:xfrm>
                  <a:prstGeom prst="line">
                    <a:avLst/>
                  </a:prstGeom>
                  <a:noFill/>
                  <a:ln w="25400" cap="flat">
                    <a:solidFill>
                      <a:srgbClr val="3457FF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 algn="l" defTabSz="914400">
                      <a:defRPr b="0" sz="3200">
                        <a:solidFill>
                          <a:srgbClr val="5F5F5F"/>
                        </a:solidFill>
                        <a:latin typeface="Trebuchet MS"/>
                        <a:ea typeface="Trebuchet MS"/>
                        <a:cs typeface="Trebuchet MS"/>
                        <a:sym typeface="Trebuchet MS"/>
                      </a:defRPr>
                    </a:pPr>
                  </a:p>
                </p:txBody>
              </p:sp>
              <p:sp>
                <p:nvSpPr>
                  <p:cNvPr id="839" name="Square"/>
                  <p:cNvSpPr/>
                  <p:nvPr/>
                </p:nvSpPr>
                <p:spPr>
                  <a:xfrm>
                    <a:off x="377033" y="0"/>
                    <a:ext cx="83043" cy="83043"/>
                  </a:xfrm>
                  <a:prstGeom prst="rect">
                    <a:avLst/>
                  </a:prstGeom>
                  <a:solidFill>
                    <a:srgbClr val="3457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 algn="l" defTabSz="914400">
                      <a:defRPr b="0" sz="3200">
                        <a:solidFill>
                          <a:srgbClr val="5F5F5F"/>
                        </a:solidFill>
                        <a:latin typeface="Trebuchet MS"/>
                        <a:ea typeface="Trebuchet MS"/>
                        <a:cs typeface="Trebuchet MS"/>
                        <a:sym typeface="Trebuchet MS"/>
                      </a:defRPr>
                    </a:pPr>
                  </a:p>
                </p:txBody>
              </p:sp>
            </p:grpSp>
            <p:grpSp>
              <p:nvGrpSpPr>
                <p:cNvPr id="844" name="Group"/>
                <p:cNvGrpSpPr/>
                <p:nvPr/>
              </p:nvGrpSpPr>
              <p:grpSpPr>
                <a:xfrm rot="16200000">
                  <a:off x="128576" y="226224"/>
                  <a:ext cx="579449" cy="127001"/>
                  <a:chOff x="0" y="0"/>
                  <a:chExt cx="579448" cy="127000"/>
                </a:xfrm>
              </p:grpSpPr>
              <p:sp>
                <p:nvSpPr>
                  <p:cNvPr id="841" name="Circle"/>
                  <p:cNvSpPr/>
                  <p:nvPr/>
                </p:nvSpPr>
                <p:spPr>
                  <a:xfrm>
                    <a:off x="0" y="0"/>
                    <a:ext cx="127000" cy="127000"/>
                  </a:xfrm>
                  <a:prstGeom prst="ellipse">
                    <a:avLst/>
                  </a:prstGeom>
                  <a:solidFill>
                    <a:schemeClr val="accent5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b="0" sz="2200"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</a:p>
                </p:txBody>
              </p:sp>
              <p:sp>
                <p:nvSpPr>
                  <p:cNvPr id="842" name="Circle"/>
                  <p:cNvSpPr/>
                  <p:nvPr/>
                </p:nvSpPr>
                <p:spPr>
                  <a:xfrm>
                    <a:off x="226224" y="0"/>
                    <a:ext cx="127001" cy="127000"/>
                  </a:xfrm>
                  <a:prstGeom prst="ellipse">
                    <a:avLst/>
                  </a:prstGeom>
                  <a:solidFill>
                    <a:schemeClr val="accent5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b="0" sz="2200"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</a:p>
                </p:txBody>
              </p:sp>
              <p:sp>
                <p:nvSpPr>
                  <p:cNvPr id="843" name="Circle"/>
                  <p:cNvSpPr/>
                  <p:nvPr/>
                </p:nvSpPr>
                <p:spPr>
                  <a:xfrm>
                    <a:off x="452448" y="0"/>
                    <a:ext cx="127001" cy="127000"/>
                  </a:xfrm>
                  <a:prstGeom prst="ellipse">
                    <a:avLst/>
                  </a:prstGeom>
                  <a:solidFill>
                    <a:schemeClr val="accent5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b="0" sz="2200"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</a:p>
                </p:txBody>
              </p:sp>
            </p:grpSp>
            <p:grpSp>
              <p:nvGrpSpPr>
                <p:cNvPr id="848" name="Group"/>
                <p:cNvGrpSpPr/>
                <p:nvPr/>
              </p:nvGrpSpPr>
              <p:grpSpPr>
                <a:xfrm>
                  <a:off x="354800" y="1410805"/>
                  <a:ext cx="127001" cy="579449"/>
                  <a:chOff x="0" y="0"/>
                  <a:chExt cx="127000" cy="579448"/>
                </a:xfrm>
              </p:grpSpPr>
              <p:sp>
                <p:nvSpPr>
                  <p:cNvPr id="845" name="Circle"/>
                  <p:cNvSpPr/>
                  <p:nvPr/>
                </p:nvSpPr>
                <p:spPr>
                  <a:xfrm rot="16200000">
                    <a:off x="0" y="452448"/>
                    <a:ext cx="127000" cy="127001"/>
                  </a:xfrm>
                  <a:prstGeom prst="ellipse">
                    <a:avLst/>
                  </a:prstGeom>
                  <a:solidFill>
                    <a:schemeClr val="accent5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b="0" sz="2200"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</a:p>
                </p:txBody>
              </p:sp>
              <p:sp>
                <p:nvSpPr>
                  <p:cNvPr id="846" name="Circle"/>
                  <p:cNvSpPr/>
                  <p:nvPr/>
                </p:nvSpPr>
                <p:spPr>
                  <a:xfrm rot="16200000">
                    <a:off x="0" y="226224"/>
                    <a:ext cx="127000" cy="127001"/>
                  </a:xfrm>
                  <a:prstGeom prst="ellipse">
                    <a:avLst/>
                  </a:prstGeom>
                  <a:solidFill>
                    <a:schemeClr val="accent5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b="0" sz="2200"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</a:p>
                </p:txBody>
              </p:sp>
              <p:sp>
                <p:nvSpPr>
                  <p:cNvPr id="847" name="Circle"/>
                  <p:cNvSpPr/>
                  <p:nvPr/>
                </p:nvSpPr>
                <p:spPr>
                  <a:xfrm rot="16200000">
                    <a:off x="0" y="0"/>
                    <a:ext cx="127000" cy="127000"/>
                  </a:xfrm>
                  <a:prstGeom prst="ellipse">
                    <a:avLst/>
                  </a:prstGeom>
                  <a:solidFill>
                    <a:schemeClr val="accent5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b="0" sz="2200"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</a:p>
                </p:txBody>
              </p:sp>
            </p:grpSp>
          </p:grpSp>
          <p:grpSp>
            <p:nvGrpSpPr>
              <p:cNvPr id="853" name="Group"/>
              <p:cNvGrpSpPr/>
              <p:nvPr/>
            </p:nvGrpSpPr>
            <p:grpSpPr>
              <a:xfrm>
                <a:off x="1004876" y="982426"/>
                <a:ext cx="579449" cy="127001"/>
                <a:chOff x="0" y="0"/>
                <a:chExt cx="579448" cy="127000"/>
              </a:xfrm>
            </p:grpSpPr>
            <p:sp>
              <p:nvSpPr>
                <p:cNvPr id="850" name="Circle"/>
                <p:cNvSpPr/>
                <p:nvPr/>
              </p:nvSpPr>
              <p:spPr>
                <a:xfrm>
                  <a:off x="0" y="0"/>
                  <a:ext cx="127000" cy="127000"/>
                </a:xfrm>
                <a:prstGeom prst="ellipse">
                  <a:avLst/>
                </a:pr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 sz="2200"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</a:p>
              </p:txBody>
            </p:sp>
            <p:sp>
              <p:nvSpPr>
                <p:cNvPr id="851" name="Circle"/>
                <p:cNvSpPr/>
                <p:nvPr/>
              </p:nvSpPr>
              <p:spPr>
                <a:xfrm>
                  <a:off x="226224" y="0"/>
                  <a:ext cx="127001" cy="127000"/>
                </a:xfrm>
                <a:prstGeom prst="ellipse">
                  <a:avLst/>
                </a:pr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 sz="2200"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</a:p>
              </p:txBody>
            </p:sp>
            <p:sp>
              <p:nvSpPr>
                <p:cNvPr id="852" name="Circle"/>
                <p:cNvSpPr/>
                <p:nvPr/>
              </p:nvSpPr>
              <p:spPr>
                <a:xfrm>
                  <a:off x="452448" y="0"/>
                  <a:ext cx="127001" cy="127000"/>
                </a:xfrm>
                <a:prstGeom prst="ellipse">
                  <a:avLst/>
                </a:pr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 sz="2200"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</a:p>
              </p:txBody>
            </p:sp>
          </p:grpSp>
          <p:grpSp>
            <p:nvGrpSpPr>
              <p:cNvPr id="857" name="Group"/>
              <p:cNvGrpSpPr/>
              <p:nvPr/>
            </p:nvGrpSpPr>
            <p:grpSpPr>
              <a:xfrm>
                <a:off x="1004876" y="2366726"/>
                <a:ext cx="579449" cy="127001"/>
                <a:chOff x="0" y="0"/>
                <a:chExt cx="579448" cy="127000"/>
              </a:xfrm>
            </p:grpSpPr>
            <p:sp>
              <p:nvSpPr>
                <p:cNvPr id="854" name="Circle"/>
                <p:cNvSpPr/>
                <p:nvPr/>
              </p:nvSpPr>
              <p:spPr>
                <a:xfrm>
                  <a:off x="0" y="0"/>
                  <a:ext cx="127000" cy="127000"/>
                </a:xfrm>
                <a:prstGeom prst="ellipse">
                  <a:avLst/>
                </a:pr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 sz="2200"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</a:p>
              </p:txBody>
            </p:sp>
            <p:sp>
              <p:nvSpPr>
                <p:cNvPr id="855" name="Circle"/>
                <p:cNvSpPr/>
                <p:nvPr/>
              </p:nvSpPr>
              <p:spPr>
                <a:xfrm>
                  <a:off x="226224" y="0"/>
                  <a:ext cx="127001" cy="127000"/>
                </a:xfrm>
                <a:prstGeom prst="ellipse">
                  <a:avLst/>
                </a:pr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 sz="2200"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</a:p>
              </p:txBody>
            </p:sp>
            <p:sp>
              <p:nvSpPr>
                <p:cNvPr id="856" name="Circle"/>
                <p:cNvSpPr/>
                <p:nvPr/>
              </p:nvSpPr>
              <p:spPr>
                <a:xfrm>
                  <a:off x="452448" y="0"/>
                  <a:ext cx="127001" cy="127000"/>
                </a:xfrm>
                <a:prstGeom prst="ellipse">
                  <a:avLst/>
                </a:pr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 sz="2200"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</a:p>
              </p:txBody>
            </p:sp>
          </p:grpSp>
        </p:grpSp>
        <p:grpSp>
          <p:nvGrpSpPr>
            <p:cNvPr id="958" name="Group"/>
            <p:cNvGrpSpPr/>
            <p:nvPr/>
          </p:nvGrpSpPr>
          <p:grpSpPr>
            <a:xfrm>
              <a:off x="0" y="3487642"/>
              <a:ext cx="6094402" cy="2746570"/>
              <a:chOff x="0" y="0"/>
              <a:chExt cx="6094401" cy="2746568"/>
            </a:xfrm>
          </p:grpSpPr>
          <p:grpSp>
            <p:nvGrpSpPr>
              <p:cNvPr id="863" name="Group"/>
              <p:cNvGrpSpPr/>
              <p:nvPr/>
            </p:nvGrpSpPr>
            <p:grpSpPr>
              <a:xfrm>
                <a:off x="3505199" y="0"/>
                <a:ext cx="836603" cy="635000"/>
                <a:chOff x="0" y="0"/>
                <a:chExt cx="836601" cy="634999"/>
              </a:xfrm>
            </p:grpSpPr>
            <p:sp>
              <p:nvSpPr>
                <p:cNvPr id="859" name="Line"/>
                <p:cNvSpPr/>
                <p:nvPr/>
              </p:nvSpPr>
              <p:spPr>
                <a:xfrm>
                  <a:off x="0" y="311057"/>
                  <a:ext cx="836602" cy="3239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136" fill="norm" stroke="1" extrusionOk="0">
                      <a:moveTo>
                        <a:pt x="0" y="1583"/>
                      </a:moveTo>
                      <a:cubicBezTo>
                        <a:pt x="2574" y="14296"/>
                        <a:pt x="6711" y="21600"/>
                        <a:pt x="11060" y="21113"/>
                      </a:cubicBezTo>
                      <a:cubicBezTo>
                        <a:pt x="15307" y="20637"/>
                        <a:pt x="19230" y="12778"/>
                        <a:pt x="21600" y="0"/>
                      </a:cubicBezTo>
                    </a:path>
                  </a:pathLst>
                </a:custGeom>
                <a:noFill/>
                <a:ln w="114300" cap="flat">
                  <a:solidFill>
                    <a:srgbClr val="3457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algn="l" defTabSz="914400">
                    <a:defRPr b="0" sz="3200">
                      <a:solidFill>
                        <a:srgbClr val="5F5F5F"/>
                      </a:solidFill>
                      <a:latin typeface="Trebuchet MS"/>
                      <a:ea typeface="Trebuchet MS"/>
                      <a:cs typeface="Trebuchet MS"/>
                      <a:sym typeface="Trebuchet MS"/>
                    </a:defRPr>
                  </a:pPr>
                </a:p>
              </p:txBody>
            </p:sp>
            <p:sp>
              <p:nvSpPr>
                <p:cNvPr id="860" name="Line"/>
                <p:cNvSpPr/>
                <p:nvPr/>
              </p:nvSpPr>
              <p:spPr>
                <a:xfrm flipV="1">
                  <a:off x="41986" y="34804"/>
                  <a:ext cx="360902" cy="360902"/>
                </a:xfrm>
                <a:prstGeom prst="line">
                  <a:avLst/>
                </a:prstGeom>
                <a:noFill/>
                <a:ln w="25400" cap="flat">
                  <a:solidFill>
                    <a:srgbClr val="3457FF"/>
                  </a:solidFill>
                  <a:prstDash val="solid"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algn="l" defTabSz="914400">
                    <a:defRPr b="0" sz="3200">
                      <a:solidFill>
                        <a:srgbClr val="5F5F5F"/>
                      </a:solidFill>
                      <a:latin typeface="Trebuchet MS"/>
                      <a:ea typeface="Trebuchet MS"/>
                      <a:cs typeface="Trebuchet MS"/>
                      <a:sym typeface="Trebuchet MS"/>
                    </a:defRPr>
                  </a:pPr>
                </a:p>
              </p:txBody>
            </p:sp>
            <p:sp>
              <p:nvSpPr>
                <p:cNvPr id="861" name="Line"/>
                <p:cNvSpPr/>
                <p:nvPr/>
              </p:nvSpPr>
              <p:spPr>
                <a:xfrm>
                  <a:off x="434222" y="34804"/>
                  <a:ext cx="360901" cy="360902"/>
                </a:xfrm>
                <a:prstGeom prst="line">
                  <a:avLst/>
                </a:prstGeom>
                <a:noFill/>
                <a:ln w="25400" cap="flat">
                  <a:solidFill>
                    <a:srgbClr val="3457FF"/>
                  </a:solidFill>
                  <a:prstDash val="solid"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algn="l" defTabSz="914400">
                    <a:defRPr b="0" sz="3200">
                      <a:solidFill>
                        <a:srgbClr val="5F5F5F"/>
                      </a:solidFill>
                      <a:latin typeface="Trebuchet MS"/>
                      <a:ea typeface="Trebuchet MS"/>
                      <a:cs typeface="Trebuchet MS"/>
                      <a:sym typeface="Trebuchet MS"/>
                    </a:defRPr>
                  </a:pPr>
                </a:p>
              </p:txBody>
            </p:sp>
            <p:sp>
              <p:nvSpPr>
                <p:cNvPr id="862" name="Square"/>
                <p:cNvSpPr/>
                <p:nvPr/>
              </p:nvSpPr>
              <p:spPr>
                <a:xfrm>
                  <a:off x="377033" y="0"/>
                  <a:ext cx="83043" cy="83043"/>
                </a:xfrm>
                <a:prstGeom prst="rect">
                  <a:avLst/>
                </a:prstGeom>
                <a:solidFill>
                  <a:srgbClr val="3457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algn="l" defTabSz="914400">
                    <a:defRPr b="0" sz="3200">
                      <a:solidFill>
                        <a:srgbClr val="5F5F5F"/>
                      </a:solidFill>
                      <a:latin typeface="Trebuchet MS"/>
                      <a:ea typeface="Trebuchet MS"/>
                      <a:cs typeface="Trebuchet MS"/>
                      <a:sym typeface="Trebuchet MS"/>
                    </a:defRPr>
                  </a:pPr>
                </a:p>
              </p:txBody>
            </p:sp>
          </p:grpSp>
          <p:grpSp>
            <p:nvGrpSpPr>
              <p:cNvPr id="868" name="Group"/>
              <p:cNvGrpSpPr/>
              <p:nvPr/>
            </p:nvGrpSpPr>
            <p:grpSpPr>
              <a:xfrm>
                <a:off x="3505199" y="1422400"/>
                <a:ext cx="836603" cy="635000"/>
                <a:chOff x="0" y="0"/>
                <a:chExt cx="836601" cy="634999"/>
              </a:xfrm>
            </p:grpSpPr>
            <p:sp>
              <p:nvSpPr>
                <p:cNvPr id="864" name="Line"/>
                <p:cNvSpPr/>
                <p:nvPr/>
              </p:nvSpPr>
              <p:spPr>
                <a:xfrm>
                  <a:off x="0" y="311057"/>
                  <a:ext cx="836602" cy="3239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136" fill="norm" stroke="1" extrusionOk="0">
                      <a:moveTo>
                        <a:pt x="0" y="1583"/>
                      </a:moveTo>
                      <a:cubicBezTo>
                        <a:pt x="2574" y="14296"/>
                        <a:pt x="6711" y="21600"/>
                        <a:pt x="11060" y="21113"/>
                      </a:cubicBezTo>
                      <a:cubicBezTo>
                        <a:pt x="15307" y="20637"/>
                        <a:pt x="19230" y="12778"/>
                        <a:pt x="21600" y="0"/>
                      </a:cubicBezTo>
                    </a:path>
                  </a:pathLst>
                </a:custGeom>
                <a:noFill/>
                <a:ln w="114300" cap="flat">
                  <a:solidFill>
                    <a:srgbClr val="3457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algn="l" defTabSz="914400">
                    <a:defRPr b="0" sz="3200">
                      <a:solidFill>
                        <a:srgbClr val="5F5F5F"/>
                      </a:solidFill>
                      <a:latin typeface="Trebuchet MS"/>
                      <a:ea typeface="Trebuchet MS"/>
                      <a:cs typeface="Trebuchet MS"/>
                      <a:sym typeface="Trebuchet MS"/>
                    </a:defRPr>
                  </a:pPr>
                </a:p>
              </p:txBody>
            </p:sp>
            <p:sp>
              <p:nvSpPr>
                <p:cNvPr id="865" name="Line"/>
                <p:cNvSpPr/>
                <p:nvPr/>
              </p:nvSpPr>
              <p:spPr>
                <a:xfrm flipV="1">
                  <a:off x="41986" y="34804"/>
                  <a:ext cx="360902" cy="360902"/>
                </a:xfrm>
                <a:prstGeom prst="line">
                  <a:avLst/>
                </a:prstGeom>
                <a:noFill/>
                <a:ln w="25400" cap="flat">
                  <a:solidFill>
                    <a:srgbClr val="3457FF"/>
                  </a:solidFill>
                  <a:prstDash val="solid"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algn="l" defTabSz="914400">
                    <a:defRPr b="0" sz="3200">
                      <a:solidFill>
                        <a:srgbClr val="5F5F5F"/>
                      </a:solidFill>
                      <a:latin typeface="Trebuchet MS"/>
                      <a:ea typeface="Trebuchet MS"/>
                      <a:cs typeface="Trebuchet MS"/>
                      <a:sym typeface="Trebuchet MS"/>
                    </a:defRPr>
                  </a:pPr>
                </a:p>
              </p:txBody>
            </p:sp>
            <p:sp>
              <p:nvSpPr>
                <p:cNvPr id="866" name="Line"/>
                <p:cNvSpPr/>
                <p:nvPr/>
              </p:nvSpPr>
              <p:spPr>
                <a:xfrm>
                  <a:off x="434222" y="34804"/>
                  <a:ext cx="360901" cy="360902"/>
                </a:xfrm>
                <a:prstGeom prst="line">
                  <a:avLst/>
                </a:prstGeom>
                <a:noFill/>
                <a:ln w="25400" cap="flat">
                  <a:solidFill>
                    <a:srgbClr val="3457FF"/>
                  </a:solidFill>
                  <a:prstDash val="solid"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algn="l" defTabSz="914400">
                    <a:defRPr b="0" sz="3200">
                      <a:solidFill>
                        <a:srgbClr val="5F5F5F"/>
                      </a:solidFill>
                      <a:latin typeface="Trebuchet MS"/>
                      <a:ea typeface="Trebuchet MS"/>
                      <a:cs typeface="Trebuchet MS"/>
                      <a:sym typeface="Trebuchet MS"/>
                    </a:defRPr>
                  </a:pPr>
                </a:p>
              </p:txBody>
            </p:sp>
            <p:sp>
              <p:nvSpPr>
                <p:cNvPr id="867" name="Square"/>
                <p:cNvSpPr/>
                <p:nvPr/>
              </p:nvSpPr>
              <p:spPr>
                <a:xfrm>
                  <a:off x="377033" y="0"/>
                  <a:ext cx="83043" cy="83043"/>
                </a:xfrm>
                <a:prstGeom prst="rect">
                  <a:avLst/>
                </a:prstGeom>
                <a:solidFill>
                  <a:srgbClr val="3457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algn="l" defTabSz="914400">
                    <a:defRPr b="0" sz="3200">
                      <a:solidFill>
                        <a:srgbClr val="5F5F5F"/>
                      </a:solidFill>
                      <a:latin typeface="Trebuchet MS"/>
                      <a:ea typeface="Trebuchet MS"/>
                      <a:cs typeface="Trebuchet MS"/>
                      <a:sym typeface="Trebuchet MS"/>
                    </a:defRPr>
                  </a:pPr>
                </a:p>
              </p:txBody>
            </p:sp>
          </p:grpSp>
          <p:grpSp>
            <p:nvGrpSpPr>
              <p:cNvPr id="872" name="Group"/>
              <p:cNvGrpSpPr/>
              <p:nvPr/>
            </p:nvGrpSpPr>
            <p:grpSpPr>
              <a:xfrm rot="16200000">
                <a:off x="3633776" y="970997"/>
                <a:ext cx="579449" cy="127001"/>
                <a:chOff x="0" y="0"/>
                <a:chExt cx="579448" cy="127000"/>
              </a:xfrm>
            </p:grpSpPr>
            <p:sp>
              <p:nvSpPr>
                <p:cNvPr id="869" name="Circle"/>
                <p:cNvSpPr/>
                <p:nvPr/>
              </p:nvSpPr>
              <p:spPr>
                <a:xfrm>
                  <a:off x="0" y="0"/>
                  <a:ext cx="127000" cy="127000"/>
                </a:xfrm>
                <a:prstGeom prst="ellipse">
                  <a:avLst/>
                </a:pr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 sz="2200"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</a:p>
              </p:txBody>
            </p:sp>
            <p:sp>
              <p:nvSpPr>
                <p:cNvPr id="870" name="Circle"/>
                <p:cNvSpPr/>
                <p:nvPr/>
              </p:nvSpPr>
              <p:spPr>
                <a:xfrm>
                  <a:off x="226224" y="0"/>
                  <a:ext cx="127001" cy="127000"/>
                </a:xfrm>
                <a:prstGeom prst="ellipse">
                  <a:avLst/>
                </a:pr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 sz="2200"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</a:p>
              </p:txBody>
            </p:sp>
            <p:sp>
              <p:nvSpPr>
                <p:cNvPr id="871" name="Circle"/>
                <p:cNvSpPr/>
                <p:nvPr/>
              </p:nvSpPr>
              <p:spPr>
                <a:xfrm>
                  <a:off x="452448" y="0"/>
                  <a:ext cx="127001" cy="127000"/>
                </a:xfrm>
                <a:prstGeom prst="ellipse">
                  <a:avLst/>
                </a:pr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 sz="2200"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</a:p>
              </p:txBody>
            </p:sp>
          </p:grpSp>
          <p:grpSp>
            <p:nvGrpSpPr>
              <p:cNvPr id="876" name="Group"/>
              <p:cNvGrpSpPr/>
              <p:nvPr/>
            </p:nvGrpSpPr>
            <p:grpSpPr>
              <a:xfrm>
                <a:off x="3860000" y="2155578"/>
                <a:ext cx="127001" cy="579449"/>
                <a:chOff x="0" y="0"/>
                <a:chExt cx="127000" cy="579448"/>
              </a:xfrm>
            </p:grpSpPr>
            <p:sp>
              <p:nvSpPr>
                <p:cNvPr id="873" name="Circle"/>
                <p:cNvSpPr/>
                <p:nvPr/>
              </p:nvSpPr>
              <p:spPr>
                <a:xfrm rot="16200000">
                  <a:off x="0" y="452448"/>
                  <a:ext cx="127000" cy="127001"/>
                </a:xfrm>
                <a:prstGeom prst="ellipse">
                  <a:avLst/>
                </a:pr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 sz="2200"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</a:p>
              </p:txBody>
            </p:sp>
            <p:sp>
              <p:nvSpPr>
                <p:cNvPr id="874" name="Circle"/>
                <p:cNvSpPr/>
                <p:nvPr/>
              </p:nvSpPr>
              <p:spPr>
                <a:xfrm rot="16200000">
                  <a:off x="0" y="226224"/>
                  <a:ext cx="127000" cy="127001"/>
                </a:xfrm>
                <a:prstGeom prst="ellipse">
                  <a:avLst/>
                </a:pr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 sz="2200"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</a:p>
              </p:txBody>
            </p:sp>
            <p:sp>
              <p:nvSpPr>
                <p:cNvPr id="875" name="Circle"/>
                <p:cNvSpPr/>
                <p:nvPr/>
              </p:nvSpPr>
              <p:spPr>
                <a:xfrm rot="16200000">
                  <a:off x="0" y="0"/>
                  <a:ext cx="127000" cy="127000"/>
                </a:xfrm>
                <a:prstGeom prst="ellipse">
                  <a:avLst/>
                </a:pr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 sz="2200"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</a:p>
              </p:txBody>
            </p:sp>
          </p:grpSp>
          <p:grpSp>
            <p:nvGrpSpPr>
              <p:cNvPr id="903" name="Group"/>
              <p:cNvGrpSpPr/>
              <p:nvPr/>
            </p:nvGrpSpPr>
            <p:grpSpPr>
              <a:xfrm>
                <a:off x="4510075" y="-1"/>
                <a:ext cx="1584327" cy="2735028"/>
                <a:chOff x="0" y="0"/>
                <a:chExt cx="1584325" cy="2735026"/>
              </a:xfrm>
            </p:grpSpPr>
            <p:grpSp>
              <p:nvGrpSpPr>
                <p:cNvPr id="881" name="Group"/>
                <p:cNvGrpSpPr/>
                <p:nvPr/>
              </p:nvGrpSpPr>
              <p:grpSpPr>
                <a:xfrm>
                  <a:off x="747723" y="0"/>
                  <a:ext cx="836603" cy="635000"/>
                  <a:chOff x="0" y="0"/>
                  <a:chExt cx="836601" cy="634999"/>
                </a:xfrm>
              </p:grpSpPr>
              <p:sp>
                <p:nvSpPr>
                  <p:cNvPr id="877" name="Line"/>
                  <p:cNvSpPr/>
                  <p:nvPr/>
                </p:nvSpPr>
                <p:spPr>
                  <a:xfrm>
                    <a:off x="0" y="311057"/>
                    <a:ext cx="836602" cy="32394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136" fill="norm" stroke="1" extrusionOk="0">
                        <a:moveTo>
                          <a:pt x="0" y="1583"/>
                        </a:moveTo>
                        <a:cubicBezTo>
                          <a:pt x="2574" y="14296"/>
                          <a:pt x="6711" y="21600"/>
                          <a:pt x="11060" y="21113"/>
                        </a:cubicBezTo>
                        <a:cubicBezTo>
                          <a:pt x="15307" y="20637"/>
                          <a:pt x="19230" y="12778"/>
                          <a:pt x="21600" y="0"/>
                        </a:cubicBezTo>
                      </a:path>
                    </a:pathLst>
                  </a:custGeom>
                  <a:noFill/>
                  <a:ln w="114300" cap="flat">
                    <a:solidFill>
                      <a:srgbClr val="3457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 algn="l" defTabSz="914400">
                      <a:defRPr b="0" sz="3200">
                        <a:solidFill>
                          <a:srgbClr val="5F5F5F"/>
                        </a:solidFill>
                        <a:latin typeface="Trebuchet MS"/>
                        <a:ea typeface="Trebuchet MS"/>
                        <a:cs typeface="Trebuchet MS"/>
                        <a:sym typeface="Trebuchet MS"/>
                      </a:defRPr>
                    </a:pPr>
                  </a:p>
                </p:txBody>
              </p:sp>
              <p:sp>
                <p:nvSpPr>
                  <p:cNvPr id="878" name="Line"/>
                  <p:cNvSpPr/>
                  <p:nvPr/>
                </p:nvSpPr>
                <p:spPr>
                  <a:xfrm flipV="1">
                    <a:off x="41986" y="34804"/>
                    <a:ext cx="360902" cy="360902"/>
                  </a:xfrm>
                  <a:prstGeom prst="line">
                    <a:avLst/>
                  </a:prstGeom>
                  <a:noFill/>
                  <a:ln w="25400" cap="flat">
                    <a:solidFill>
                      <a:srgbClr val="3457FF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 algn="l" defTabSz="914400">
                      <a:defRPr b="0" sz="3200">
                        <a:solidFill>
                          <a:srgbClr val="5F5F5F"/>
                        </a:solidFill>
                        <a:latin typeface="Trebuchet MS"/>
                        <a:ea typeface="Trebuchet MS"/>
                        <a:cs typeface="Trebuchet MS"/>
                        <a:sym typeface="Trebuchet MS"/>
                      </a:defRPr>
                    </a:pPr>
                  </a:p>
                </p:txBody>
              </p:sp>
              <p:sp>
                <p:nvSpPr>
                  <p:cNvPr id="879" name="Line"/>
                  <p:cNvSpPr/>
                  <p:nvPr/>
                </p:nvSpPr>
                <p:spPr>
                  <a:xfrm>
                    <a:off x="434222" y="34804"/>
                    <a:ext cx="360901" cy="360902"/>
                  </a:xfrm>
                  <a:prstGeom prst="line">
                    <a:avLst/>
                  </a:prstGeom>
                  <a:noFill/>
                  <a:ln w="25400" cap="flat">
                    <a:solidFill>
                      <a:srgbClr val="3457FF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 algn="l" defTabSz="914400">
                      <a:defRPr b="0" sz="3200">
                        <a:solidFill>
                          <a:srgbClr val="5F5F5F"/>
                        </a:solidFill>
                        <a:latin typeface="Trebuchet MS"/>
                        <a:ea typeface="Trebuchet MS"/>
                        <a:cs typeface="Trebuchet MS"/>
                        <a:sym typeface="Trebuchet MS"/>
                      </a:defRPr>
                    </a:pPr>
                  </a:p>
                </p:txBody>
              </p:sp>
              <p:sp>
                <p:nvSpPr>
                  <p:cNvPr id="880" name="Square"/>
                  <p:cNvSpPr/>
                  <p:nvPr/>
                </p:nvSpPr>
                <p:spPr>
                  <a:xfrm>
                    <a:off x="377033" y="0"/>
                    <a:ext cx="83043" cy="83043"/>
                  </a:xfrm>
                  <a:prstGeom prst="rect">
                    <a:avLst/>
                  </a:prstGeom>
                  <a:solidFill>
                    <a:srgbClr val="3457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 algn="l" defTabSz="914400">
                      <a:defRPr b="0" sz="3200">
                        <a:solidFill>
                          <a:srgbClr val="5F5F5F"/>
                        </a:solidFill>
                        <a:latin typeface="Trebuchet MS"/>
                        <a:ea typeface="Trebuchet MS"/>
                        <a:cs typeface="Trebuchet MS"/>
                        <a:sym typeface="Trebuchet MS"/>
                      </a:defRPr>
                    </a:pPr>
                  </a:p>
                </p:txBody>
              </p:sp>
            </p:grpSp>
            <p:grpSp>
              <p:nvGrpSpPr>
                <p:cNvPr id="886" name="Group"/>
                <p:cNvGrpSpPr/>
                <p:nvPr/>
              </p:nvGrpSpPr>
              <p:grpSpPr>
                <a:xfrm>
                  <a:off x="747723" y="1422400"/>
                  <a:ext cx="836603" cy="635000"/>
                  <a:chOff x="0" y="0"/>
                  <a:chExt cx="836601" cy="634999"/>
                </a:xfrm>
              </p:grpSpPr>
              <p:sp>
                <p:nvSpPr>
                  <p:cNvPr id="882" name="Line"/>
                  <p:cNvSpPr/>
                  <p:nvPr/>
                </p:nvSpPr>
                <p:spPr>
                  <a:xfrm>
                    <a:off x="0" y="311057"/>
                    <a:ext cx="836602" cy="32394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136" fill="norm" stroke="1" extrusionOk="0">
                        <a:moveTo>
                          <a:pt x="0" y="1583"/>
                        </a:moveTo>
                        <a:cubicBezTo>
                          <a:pt x="2574" y="14296"/>
                          <a:pt x="6711" y="21600"/>
                          <a:pt x="11060" y="21113"/>
                        </a:cubicBezTo>
                        <a:cubicBezTo>
                          <a:pt x="15307" y="20637"/>
                          <a:pt x="19230" y="12778"/>
                          <a:pt x="21600" y="0"/>
                        </a:cubicBezTo>
                      </a:path>
                    </a:pathLst>
                  </a:custGeom>
                  <a:noFill/>
                  <a:ln w="114300" cap="flat">
                    <a:solidFill>
                      <a:srgbClr val="3457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 algn="l" defTabSz="914400">
                      <a:defRPr b="0" sz="3200">
                        <a:solidFill>
                          <a:srgbClr val="5F5F5F"/>
                        </a:solidFill>
                        <a:latin typeface="Trebuchet MS"/>
                        <a:ea typeface="Trebuchet MS"/>
                        <a:cs typeface="Trebuchet MS"/>
                        <a:sym typeface="Trebuchet MS"/>
                      </a:defRPr>
                    </a:pPr>
                  </a:p>
                </p:txBody>
              </p:sp>
              <p:sp>
                <p:nvSpPr>
                  <p:cNvPr id="883" name="Line"/>
                  <p:cNvSpPr/>
                  <p:nvPr/>
                </p:nvSpPr>
                <p:spPr>
                  <a:xfrm flipV="1">
                    <a:off x="41986" y="34804"/>
                    <a:ext cx="360902" cy="360902"/>
                  </a:xfrm>
                  <a:prstGeom prst="line">
                    <a:avLst/>
                  </a:prstGeom>
                  <a:noFill/>
                  <a:ln w="25400" cap="flat">
                    <a:solidFill>
                      <a:srgbClr val="3457FF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 algn="l" defTabSz="914400">
                      <a:defRPr b="0" sz="3200">
                        <a:solidFill>
                          <a:srgbClr val="5F5F5F"/>
                        </a:solidFill>
                        <a:latin typeface="Trebuchet MS"/>
                        <a:ea typeface="Trebuchet MS"/>
                        <a:cs typeface="Trebuchet MS"/>
                        <a:sym typeface="Trebuchet MS"/>
                      </a:defRPr>
                    </a:pPr>
                  </a:p>
                </p:txBody>
              </p:sp>
              <p:sp>
                <p:nvSpPr>
                  <p:cNvPr id="884" name="Line"/>
                  <p:cNvSpPr/>
                  <p:nvPr/>
                </p:nvSpPr>
                <p:spPr>
                  <a:xfrm>
                    <a:off x="434222" y="34804"/>
                    <a:ext cx="360901" cy="360902"/>
                  </a:xfrm>
                  <a:prstGeom prst="line">
                    <a:avLst/>
                  </a:prstGeom>
                  <a:noFill/>
                  <a:ln w="25400" cap="flat">
                    <a:solidFill>
                      <a:srgbClr val="3457FF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 algn="l" defTabSz="914400">
                      <a:defRPr b="0" sz="3200">
                        <a:solidFill>
                          <a:srgbClr val="5F5F5F"/>
                        </a:solidFill>
                        <a:latin typeface="Trebuchet MS"/>
                        <a:ea typeface="Trebuchet MS"/>
                        <a:cs typeface="Trebuchet MS"/>
                        <a:sym typeface="Trebuchet MS"/>
                      </a:defRPr>
                    </a:pPr>
                  </a:p>
                </p:txBody>
              </p:sp>
              <p:sp>
                <p:nvSpPr>
                  <p:cNvPr id="885" name="Square"/>
                  <p:cNvSpPr/>
                  <p:nvPr/>
                </p:nvSpPr>
                <p:spPr>
                  <a:xfrm>
                    <a:off x="377033" y="0"/>
                    <a:ext cx="83043" cy="83043"/>
                  </a:xfrm>
                  <a:prstGeom prst="rect">
                    <a:avLst/>
                  </a:prstGeom>
                  <a:solidFill>
                    <a:srgbClr val="3457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 algn="l" defTabSz="914400">
                      <a:defRPr b="0" sz="3200">
                        <a:solidFill>
                          <a:srgbClr val="5F5F5F"/>
                        </a:solidFill>
                        <a:latin typeface="Trebuchet MS"/>
                        <a:ea typeface="Trebuchet MS"/>
                        <a:cs typeface="Trebuchet MS"/>
                        <a:sym typeface="Trebuchet MS"/>
                      </a:defRPr>
                    </a:pPr>
                  </a:p>
                </p:txBody>
              </p:sp>
            </p:grpSp>
            <p:grpSp>
              <p:nvGrpSpPr>
                <p:cNvPr id="890" name="Group"/>
                <p:cNvGrpSpPr/>
                <p:nvPr/>
              </p:nvGrpSpPr>
              <p:grpSpPr>
                <a:xfrm rot="16200000">
                  <a:off x="876300" y="970997"/>
                  <a:ext cx="579449" cy="127001"/>
                  <a:chOff x="0" y="0"/>
                  <a:chExt cx="579448" cy="127000"/>
                </a:xfrm>
              </p:grpSpPr>
              <p:sp>
                <p:nvSpPr>
                  <p:cNvPr id="887" name="Circle"/>
                  <p:cNvSpPr/>
                  <p:nvPr/>
                </p:nvSpPr>
                <p:spPr>
                  <a:xfrm>
                    <a:off x="0" y="0"/>
                    <a:ext cx="127000" cy="127000"/>
                  </a:xfrm>
                  <a:prstGeom prst="ellipse">
                    <a:avLst/>
                  </a:prstGeom>
                  <a:solidFill>
                    <a:schemeClr val="accent5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b="0" sz="2200"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</a:p>
                </p:txBody>
              </p:sp>
              <p:sp>
                <p:nvSpPr>
                  <p:cNvPr id="888" name="Circle"/>
                  <p:cNvSpPr/>
                  <p:nvPr/>
                </p:nvSpPr>
                <p:spPr>
                  <a:xfrm>
                    <a:off x="226224" y="0"/>
                    <a:ext cx="127001" cy="127000"/>
                  </a:xfrm>
                  <a:prstGeom prst="ellipse">
                    <a:avLst/>
                  </a:prstGeom>
                  <a:solidFill>
                    <a:schemeClr val="accent5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b="0" sz="2200"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</a:p>
                </p:txBody>
              </p:sp>
              <p:sp>
                <p:nvSpPr>
                  <p:cNvPr id="889" name="Circle"/>
                  <p:cNvSpPr/>
                  <p:nvPr/>
                </p:nvSpPr>
                <p:spPr>
                  <a:xfrm>
                    <a:off x="452448" y="0"/>
                    <a:ext cx="127001" cy="127000"/>
                  </a:xfrm>
                  <a:prstGeom prst="ellipse">
                    <a:avLst/>
                  </a:prstGeom>
                  <a:solidFill>
                    <a:schemeClr val="accent5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b="0" sz="2200"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</a:p>
                </p:txBody>
              </p:sp>
            </p:grpSp>
            <p:grpSp>
              <p:nvGrpSpPr>
                <p:cNvPr id="894" name="Group"/>
                <p:cNvGrpSpPr/>
                <p:nvPr/>
              </p:nvGrpSpPr>
              <p:grpSpPr>
                <a:xfrm>
                  <a:off x="1102524" y="2155578"/>
                  <a:ext cx="127001" cy="579449"/>
                  <a:chOff x="0" y="0"/>
                  <a:chExt cx="127000" cy="579448"/>
                </a:xfrm>
              </p:grpSpPr>
              <p:sp>
                <p:nvSpPr>
                  <p:cNvPr id="891" name="Circle"/>
                  <p:cNvSpPr/>
                  <p:nvPr/>
                </p:nvSpPr>
                <p:spPr>
                  <a:xfrm rot="16200000">
                    <a:off x="0" y="452448"/>
                    <a:ext cx="127000" cy="127001"/>
                  </a:xfrm>
                  <a:prstGeom prst="ellipse">
                    <a:avLst/>
                  </a:prstGeom>
                  <a:solidFill>
                    <a:schemeClr val="accent5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b="0" sz="2200"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</a:p>
                </p:txBody>
              </p:sp>
              <p:sp>
                <p:nvSpPr>
                  <p:cNvPr id="892" name="Circle"/>
                  <p:cNvSpPr/>
                  <p:nvPr/>
                </p:nvSpPr>
                <p:spPr>
                  <a:xfrm rot="16200000">
                    <a:off x="0" y="226224"/>
                    <a:ext cx="127000" cy="127001"/>
                  </a:xfrm>
                  <a:prstGeom prst="ellipse">
                    <a:avLst/>
                  </a:prstGeom>
                  <a:solidFill>
                    <a:schemeClr val="accent5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b="0" sz="2200"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</a:p>
                </p:txBody>
              </p:sp>
              <p:sp>
                <p:nvSpPr>
                  <p:cNvPr id="893" name="Circle"/>
                  <p:cNvSpPr/>
                  <p:nvPr/>
                </p:nvSpPr>
                <p:spPr>
                  <a:xfrm rot="16200000">
                    <a:off x="0" y="0"/>
                    <a:ext cx="127000" cy="127000"/>
                  </a:xfrm>
                  <a:prstGeom prst="ellipse">
                    <a:avLst/>
                  </a:prstGeom>
                  <a:solidFill>
                    <a:schemeClr val="accent5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b="0" sz="2200"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</a:p>
                </p:txBody>
              </p:sp>
            </p:grpSp>
            <p:grpSp>
              <p:nvGrpSpPr>
                <p:cNvPr id="898" name="Group"/>
                <p:cNvGrpSpPr/>
                <p:nvPr/>
              </p:nvGrpSpPr>
              <p:grpSpPr>
                <a:xfrm>
                  <a:off x="0" y="254000"/>
                  <a:ext cx="579449" cy="127000"/>
                  <a:chOff x="0" y="0"/>
                  <a:chExt cx="579448" cy="127000"/>
                </a:xfrm>
              </p:grpSpPr>
              <p:sp>
                <p:nvSpPr>
                  <p:cNvPr id="895" name="Circle"/>
                  <p:cNvSpPr/>
                  <p:nvPr/>
                </p:nvSpPr>
                <p:spPr>
                  <a:xfrm>
                    <a:off x="0" y="0"/>
                    <a:ext cx="127000" cy="127000"/>
                  </a:xfrm>
                  <a:prstGeom prst="ellipse">
                    <a:avLst/>
                  </a:prstGeom>
                  <a:solidFill>
                    <a:schemeClr val="accent5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b="0" sz="2200"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</a:p>
                </p:txBody>
              </p:sp>
              <p:sp>
                <p:nvSpPr>
                  <p:cNvPr id="896" name="Circle"/>
                  <p:cNvSpPr/>
                  <p:nvPr/>
                </p:nvSpPr>
                <p:spPr>
                  <a:xfrm>
                    <a:off x="226224" y="0"/>
                    <a:ext cx="127001" cy="127000"/>
                  </a:xfrm>
                  <a:prstGeom prst="ellipse">
                    <a:avLst/>
                  </a:prstGeom>
                  <a:solidFill>
                    <a:schemeClr val="accent5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b="0" sz="2200"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</a:p>
                </p:txBody>
              </p:sp>
              <p:sp>
                <p:nvSpPr>
                  <p:cNvPr id="897" name="Circle"/>
                  <p:cNvSpPr/>
                  <p:nvPr/>
                </p:nvSpPr>
                <p:spPr>
                  <a:xfrm>
                    <a:off x="452448" y="0"/>
                    <a:ext cx="127001" cy="127000"/>
                  </a:xfrm>
                  <a:prstGeom prst="ellipse">
                    <a:avLst/>
                  </a:prstGeom>
                  <a:solidFill>
                    <a:schemeClr val="accent5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b="0" sz="2200"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</a:p>
                </p:txBody>
              </p:sp>
            </p:grpSp>
            <p:grpSp>
              <p:nvGrpSpPr>
                <p:cNvPr id="902" name="Group"/>
                <p:cNvGrpSpPr/>
                <p:nvPr/>
              </p:nvGrpSpPr>
              <p:grpSpPr>
                <a:xfrm>
                  <a:off x="0" y="1727200"/>
                  <a:ext cx="579449" cy="127000"/>
                  <a:chOff x="0" y="0"/>
                  <a:chExt cx="579448" cy="127000"/>
                </a:xfrm>
              </p:grpSpPr>
              <p:sp>
                <p:nvSpPr>
                  <p:cNvPr id="899" name="Circle"/>
                  <p:cNvSpPr/>
                  <p:nvPr/>
                </p:nvSpPr>
                <p:spPr>
                  <a:xfrm>
                    <a:off x="0" y="0"/>
                    <a:ext cx="127000" cy="127000"/>
                  </a:xfrm>
                  <a:prstGeom prst="ellipse">
                    <a:avLst/>
                  </a:prstGeom>
                  <a:solidFill>
                    <a:schemeClr val="accent5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b="0" sz="2200"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</a:p>
                </p:txBody>
              </p:sp>
              <p:sp>
                <p:nvSpPr>
                  <p:cNvPr id="900" name="Circle"/>
                  <p:cNvSpPr/>
                  <p:nvPr/>
                </p:nvSpPr>
                <p:spPr>
                  <a:xfrm>
                    <a:off x="226224" y="0"/>
                    <a:ext cx="127001" cy="127000"/>
                  </a:xfrm>
                  <a:prstGeom prst="ellipse">
                    <a:avLst/>
                  </a:prstGeom>
                  <a:solidFill>
                    <a:schemeClr val="accent5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b="0" sz="2200"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</a:p>
                </p:txBody>
              </p:sp>
              <p:sp>
                <p:nvSpPr>
                  <p:cNvPr id="901" name="Circle"/>
                  <p:cNvSpPr/>
                  <p:nvPr/>
                </p:nvSpPr>
                <p:spPr>
                  <a:xfrm>
                    <a:off x="452448" y="0"/>
                    <a:ext cx="127001" cy="127000"/>
                  </a:xfrm>
                  <a:prstGeom prst="ellipse">
                    <a:avLst/>
                  </a:prstGeom>
                  <a:solidFill>
                    <a:schemeClr val="accent5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b="0" sz="2200"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</a:p>
                </p:txBody>
              </p:sp>
            </p:grpSp>
          </p:grpSp>
          <p:grpSp>
            <p:nvGrpSpPr>
              <p:cNvPr id="930" name="Group"/>
              <p:cNvGrpSpPr/>
              <p:nvPr/>
            </p:nvGrpSpPr>
            <p:grpSpPr>
              <a:xfrm>
                <a:off x="1752599" y="-1"/>
                <a:ext cx="1584326" cy="2735028"/>
                <a:chOff x="0" y="0"/>
                <a:chExt cx="1584325" cy="2735026"/>
              </a:xfrm>
            </p:grpSpPr>
            <p:grpSp>
              <p:nvGrpSpPr>
                <p:cNvPr id="908" name="Group"/>
                <p:cNvGrpSpPr/>
                <p:nvPr/>
              </p:nvGrpSpPr>
              <p:grpSpPr>
                <a:xfrm>
                  <a:off x="0" y="0"/>
                  <a:ext cx="836602" cy="635000"/>
                  <a:chOff x="0" y="0"/>
                  <a:chExt cx="836601" cy="634999"/>
                </a:xfrm>
              </p:grpSpPr>
              <p:sp>
                <p:nvSpPr>
                  <p:cNvPr id="904" name="Line"/>
                  <p:cNvSpPr/>
                  <p:nvPr/>
                </p:nvSpPr>
                <p:spPr>
                  <a:xfrm>
                    <a:off x="0" y="311057"/>
                    <a:ext cx="836602" cy="32394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136" fill="norm" stroke="1" extrusionOk="0">
                        <a:moveTo>
                          <a:pt x="0" y="1583"/>
                        </a:moveTo>
                        <a:cubicBezTo>
                          <a:pt x="2574" y="14296"/>
                          <a:pt x="6711" y="21600"/>
                          <a:pt x="11060" y="21113"/>
                        </a:cubicBezTo>
                        <a:cubicBezTo>
                          <a:pt x="15307" y="20637"/>
                          <a:pt x="19230" y="12778"/>
                          <a:pt x="21600" y="0"/>
                        </a:cubicBezTo>
                      </a:path>
                    </a:pathLst>
                  </a:custGeom>
                  <a:noFill/>
                  <a:ln w="114300" cap="flat">
                    <a:solidFill>
                      <a:srgbClr val="3457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 algn="l" defTabSz="914400">
                      <a:defRPr b="0" sz="3200">
                        <a:solidFill>
                          <a:srgbClr val="5F5F5F"/>
                        </a:solidFill>
                        <a:latin typeface="Trebuchet MS"/>
                        <a:ea typeface="Trebuchet MS"/>
                        <a:cs typeface="Trebuchet MS"/>
                        <a:sym typeface="Trebuchet MS"/>
                      </a:defRPr>
                    </a:pPr>
                  </a:p>
                </p:txBody>
              </p:sp>
              <p:sp>
                <p:nvSpPr>
                  <p:cNvPr id="905" name="Line"/>
                  <p:cNvSpPr/>
                  <p:nvPr/>
                </p:nvSpPr>
                <p:spPr>
                  <a:xfrm flipV="1">
                    <a:off x="41986" y="34804"/>
                    <a:ext cx="360902" cy="360902"/>
                  </a:xfrm>
                  <a:prstGeom prst="line">
                    <a:avLst/>
                  </a:prstGeom>
                  <a:noFill/>
                  <a:ln w="25400" cap="flat">
                    <a:solidFill>
                      <a:srgbClr val="3457FF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 algn="l" defTabSz="914400">
                      <a:defRPr b="0" sz="3200">
                        <a:solidFill>
                          <a:srgbClr val="5F5F5F"/>
                        </a:solidFill>
                        <a:latin typeface="Trebuchet MS"/>
                        <a:ea typeface="Trebuchet MS"/>
                        <a:cs typeface="Trebuchet MS"/>
                        <a:sym typeface="Trebuchet MS"/>
                      </a:defRPr>
                    </a:pPr>
                  </a:p>
                </p:txBody>
              </p:sp>
              <p:sp>
                <p:nvSpPr>
                  <p:cNvPr id="906" name="Line"/>
                  <p:cNvSpPr/>
                  <p:nvPr/>
                </p:nvSpPr>
                <p:spPr>
                  <a:xfrm>
                    <a:off x="434222" y="34804"/>
                    <a:ext cx="360901" cy="360902"/>
                  </a:xfrm>
                  <a:prstGeom prst="line">
                    <a:avLst/>
                  </a:prstGeom>
                  <a:noFill/>
                  <a:ln w="25400" cap="flat">
                    <a:solidFill>
                      <a:srgbClr val="3457FF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 algn="l" defTabSz="914400">
                      <a:defRPr b="0" sz="3200">
                        <a:solidFill>
                          <a:srgbClr val="5F5F5F"/>
                        </a:solidFill>
                        <a:latin typeface="Trebuchet MS"/>
                        <a:ea typeface="Trebuchet MS"/>
                        <a:cs typeface="Trebuchet MS"/>
                        <a:sym typeface="Trebuchet MS"/>
                      </a:defRPr>
                    </a:pPr>
                  </a:p>
                </p:txBody>
              </p:sp>
              <p:sp>
                <p:nvSpPr>
                  <p:cNvPr id="907" name="Square"/>
                  <p:cNvSpPr/>
                  <p:nvPr/>
                </p:nvSpPr>
                <p:spPr>
                  <a:xfrm>
                    <a:off x="377033" y="0"/>
                    <a:ext cx="83043" cy="83043"/>
                  </a:xfrm>
                  <a:prstGeom prst="rect">
                    <a:avLst/>
                  </a:prstGeom>
                  <a:solidFill>
                    <a:srgbClr val="3457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 algn="l" defTabSz="914400">
                      <a:defRPr b="0" sz="3200">
                        <a:solidFill>
                          <a:srgbClr val="5F5F5F"/>
                        </a:solidFill>
                        <a:latin typeface="Trebuchet MS"/>
                        <a:ea typeface="Trebuchet MS"/>
                        <a:cs typeface="Trebuchet MS"/>
                        <a:sym typeface="Trebuchet MS"/>
                      </a:defRPr>
                    </a:pPr>
                  </a:p>
                </p:txBody>
              </p:sp>
            </p:grpSp>
            <p:grpSp>
              <p:nvGrpSpPr>
                <p:cNvPr id="912" name="Group"/>
                <p:cNvGrpSpPr/>
                <p:nvPr/>
              </p:nvGrpSpPr>
              <p:grpSpPr>
                <a:xfrm>
                  <a:off x="1004876" y="254000"/>
                  <a:ext cx="579449" cy="127000"/>
                  <a:chOff x="0" y="0"/>
                  <a:chExt cx="579448" cy="127000"/>
                </a:xfrm>
              </p:grpSpPr>
              <p:sp>
                <p:nvSpPr>
                  <p:cNvPr id="909" name="Circle"/>
                  <p:cNvSpPr/>
                  <p:nvPr/>
                </p:nvSpPr>
                <p:spPr>
                  <a:xfrm>
                    <a:off x="0" y="0"/>
                    <a:ext cx="127000" cy="127000"/>
                  </a:xfrm>
                  <a:prstGeom prst="ellipse">
                    <a:avLst/>
                  </a:prstGeom>
                  <a:solidFill>
                    <a:schemeClr val="accent5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b="0" sz="2200"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</a:p>
                </p:txBody>
              </p:sp>
              <p:sp>
                <p:nvSpPr>
                  <p:cNvPr id="910" name="Circle"/>
                  <p:cNvSpPr/>
                  <p:nvPr/>
                </p:nvSpPr>
                <p:spPr>
                  <a:xfrm>
                    <a:off x="226224" y="0"/>
                    <a:ext cx="127001" cy="127000"/>
                  </a:xfrm>
                  <a:prstGeom prst="ellipse">
                    <a:avLst/>
                  </a:prstGeom>
                  <a:solidFill>
                    <a:schemeClr val="accent5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b="0" sz="2200"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</a:p>
                </p:txBody>
              </p:sp>
              <p:sp>
                <p:nvSpPr>
                  <p:cNvPr id="911" name="Circle"/>
                  <p:cNvSpPr/>
                  <p:nvPr/>
                </p:nvSpPr>
                <p:spPr>
                  <a:xfrm>
                    <a:off x="452448" y="0"/>
                    <a:ext cx="127001" cy="127000"/>
                  </a:xfrm>
                  <a:prstGeom prst="ellipse">
                    <a:avLst/>
                  </a:prstGeom>
                  <a:solidFill>
                    <a:schemeClr val="accent5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b="0" sz="2200"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</a:p>
                </p:txBody>
              </p:sp>
            </p:grpSp>
            <p:grpSp>
              <p:nvGrpSpPr>
                <p:cNvPr id="917" name="Group"/>
                <p:cNvGrpSpPr/>
                <p:nvPr/>
              </p:nvGrpSpPr>
              <p:grpSpPr>
                <a:xfrm>
                  <a:off x="0" y="1422400"/>
                  <a:ext cx="836602" cy="635000"/>
                  <a:chOff x="0" y="0"/>
                  <a:chExt cx="836601" cy="634999"/>
                </a:xfrm>
              </p:grpSpPr>
              <p:sp>
                <p:nvSpPr>
                  <p:cNvPr id="913" name="Line"/>
                  <p:cNvSpPr/>
                  <p:nvPr/>
                </p:nvSpPr>
                <p:spPr>
                  <a:xfrm>
                    <a:off x="0" y="311057"/>
                    <a:ext cx="836602" cy="32394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136" fill="norm" stroke="1" extrusionOk="0">
                        <a:moveTo>
                          <a:pt x="0" y="1583"/>
                        </a:moveTo>
                        <a:cubicBezTo>
                          <a:pt x="2574" y="14296"/>
                          <a:pt x="6711" y="21600"/>
                          <a:pt x="11060" y="21113"/>
                        </a:cubicBezTo>
                        <a:cubicBezTo>
                          <a:pt x="15307" y="20637"/>
                          <a:pt x="19230" y="12778"/>
                          <a:pt x="21600" y="0"/>
                        </a:cubicBezTo>
                      </a:path>
                    </a:pathLst>
                  </a:custGeom>
                  <a:noFill/>
                  <a:ln w="114300" cap="flat">
                    <a:solidFill>
                      <a:srgbClr val="3457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 algn="l" defTabSz="914400">
                      <a:defRPr b="0" sz="3200">
                        <a:solidFill>
                          <a:srgbClr val="5F5F5F"/>
                        </a:solidFill>
                        <a:latin typeface="Trebuchet MS"/>
                        <a:ea typeface="Trebuchet MS"/>
                        <a:cs typeface="Trebuchet MS"/>
                        <a:sym typeface="Trebuchet MS"/>
                      </a:defRPr>
                    </a:pPr>
                  </a:p>
                </p:txBody>
              </p:sp>
              <p:sp>
                <p:nvSpPr>
                  <p:cNvPr id="914" name="Line"/>
                  <p:cNvSpPr/>
                  <p:nvPr/>
                </p:nvSpPr>
                <p:spPr>
                  <a:xfrm flipV="1">
                    <a:off x="41986" y="34804"/>
                    <a:ext cx="360902" cy="360902"/>
                  </a:xfrm>
                  <a:prstGeom prst="line">
                    <a:avLst/>
                  </a:prstGeom>
                  <a:noFill/>
                  <a:ln w="25400" cap="flat">
                    <a:solidFill>
                      <a:srgbClr val="3457FF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 algn="l" defTabSz="914400">
                      <a:defRPr b="0" sz="3200">
                        <a:solidFill>
                          <a:srgbClr val="5F5F5F"/>
                        </a:solidFill>
                        <a:latin typeface="Trebuchet MS"/>
                        <a:ea typeface="Trebuchet MS"/>
                        <a:cs typeface="Trebuchet MS"/>
                        <a:sym typeface="Trebuchet MS"/>
                      </a:defRPr>
                    </a:pPr>
                  </a:p>
                </p:txBody>
              </p:sp>
              <p:sp>
                <p:nvSpPr>
                  <p:cNvPr id="915" name="Line"/>
                  <p:cNvSpPr/>
                  <p:nvPr/>
                </p:nvSpPr>
                <p:spPr>
                  <a:xfrm>
                    <a:off x="434222" y="34804"/>
                    <a:ext cx="360901" cy="360902"/>
                  </a:xfrm>
                  <a:prstGeom prst="line">
                    <a:avLst/>
                  </a:prstGeom>
                  <a:noFill/>
                  <a:ln w="25400" cap="flat">
                    <a:solidFill>
                      <a:srgbClr val="3457FF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 algn="l" defTabSz="914400">
                      <a:defRPr b="0" sz="3200">
                        <a:solidFill>
                          <a:srgbClr val="5F5F5F"/>
                        </a:solidFill>
                        <a:latin typeface="Trebuchet MS"/>
                        <a:ea typeface="Trebuchet MS"/>
                        <a:cs typeface="Trebuchet MS"/>
                        <a:sym typeface="Trebuchet MS"/>
                      </a:defRPr>
                    </a:pPr>
                  </a:p>
                </p:txBody>
              </p:sp>
              <p:sp>
                <p:nvSpPr>
                  <p:cNvPr id="916" name="Square"/>
                  <p:cNvSpPr/>
                  <p:nvPr/>
                </p:nvSpPr>
                <p:spPr>
                  <a:xfrm>
                    <a:off x="377033" y="0"/>
                    <a:ext cx="83043" cy="83043"/>
                  </a:xfrm>
                  <a:prstGeom prst="rect">
                    <a:avLst/>
                  </a:prstGeom>
                  <a:solidFill>
                    <a:srgbClr val="3457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 algn="l" defTabSz="914400">
                      <a:defRPr b="0" sz="3200">
                        <a:solidFill>
                          <a:srgbClr val="5F5F5F"/>
                        </a:solidFill>
                        <a:latin typeface="Trebuchet MS"/>
                        <a:ea typeface="Trebuchet MS"/>
                        <a:cs typeface="Trebuchet MS"/>
                        <a:sym typeface="Trebuchet MS"/>
                      </a:defRPr>
                    </a:pPr>
                  </a:p>
                </p:txBody>
              </p:sp>
            </p:grpSp>
            <p:grpSp>
              <p:nvGrpSpPr>
                <p:cNvPr id="921" name="Group"/>
                <p:cNvGrpSpPr/>
                <p:nvPr/>
              </p:nvGrpSpPr>
              <p:grpSpPr>
                <a:xfrm rot="16200000">
                  <a:off x="128576" y="970997"/>
                  <a:ext cx="579449" cy="127001"/>
                  <a:chOff x="0" y="0"/>
                  <a:chExt cx="579448" cy="127000"/>
                </a:xfrm>
              </p:grpSpPr>
              <p:sp>
                <p:nvSpPr>
                  <p:cNvPr id="918" name="Circle"/>
                  <p:cNvSpPr/>
                  <p:nvPr/>
                </p:nvSpPr>
                <p:spPr>
                  <a:xfrm>
                    <a:off x="0" y="0"/>
                    <a:ext cx="127000" cy="127000"/>
                  </a:xfrm>
                  <a:prstGeom prst="ellipse">
                    <a:avLst/>
                  </a:prstGeom>
                  <a:solidFill>
                    <a:schemeClr val="accent5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b="0" sz="2200"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</a:p>
                </p:txBody>
              </p:sp>
              <p:sp>
                <p:nvSpPr>
                  <p:cNvPr id="919" name="Circle"/>
                  <p:cNvSpPr/>
                  <p:nvPr/>
                </p:nvSpPr>
                <p:spPr>
                  <a:xfrm>
                    <a:off x="226224" y="0"/>
                    <a:ext cx="127001" cy="127000"/>
                  </a:xfrm>
                  <a:prstGeom prst="ellipse">
                    <a:avLst/>
                  </a:prstGeom>
                  <a:solidFill>
                    <a:schemeClr val="accent5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b="0" sz="2200"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</a:p>
                </p:txBody>
              </p:sp>
              <p:sp>
                <p:nvSpPr>
                  <p:cNvPr id="920" name="Circle"/>
                  <p:cNvSpPr/>
                  <p:nvPr/>
                </p:nvSpPr>
                <p:spPr>
                  <a:xfrm>
                    <a:off x="452448" y="0"/>
                    <a:ext cx="127001" cy="127000"/>
                  </a:xfrm>
                  <a:prstGeom prst="ellipse">
                    <a:avLst/>
                  </a:prstGeom>
                  <a:solidFill>
                    <a:schemeClr val="accent5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b="0" sz="2200"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</a:p>
                </p:txBody>
              </p:sp>
            </p:grpSp>
            <p:grpSp>
              <p:nvGrpSpPr>
                <p:cNvPr id="925" name="Group"/>
                <p:cNvGrpSpPr/>
                <p:nvPr/>
              </p:nvGrpSpPr>
              <p:grpSpPr>
                <a:xfrm>
                  <a:off x="354800" y="2155578"/>
                  <a:ext cx="127001" cy="579449"/>
                  <a:chOff x="0" y="0"/>
                  <a:chExt cx="127000" cy="579448"/>
                </a:xfrm>
              </p:grpSpPr>
              <p:sp>
                <p:nvSpPr>
                  <p:cNvPr id="922" name="Circle"/>
                  <p:cNvSpPr/>
                  <p:nvPr/>
                </p:nvSpPr>
                <p:spPr>
                  <a:xfrm rot="16200000">
                    <a:off x="0" y="452448"/>
                    <a:ext cx="127000" cy="127001"/>
                  </a:xfrm>
                  <a:prstGeom prst="ellipse">
                    <a:avLst/>
                  </a:prstGeom>
                  <a:solidFill>
                    <a:schemeClr val="accent5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b="0" sz="2200"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</a:p>
                </p:txBody>
              </p:sp>
              <p:sp>
                <p:nvSpPr>
                  <p:cNvPr id="923" name="Circle"/>
                  <p:cNvSpPr/>
                  <p:nvPr/>
                </p:nvSpPr>
                <p:spPr>
                  <a:xfrm rot="16200000">
                    <a:off x="0" y="226224"/>
                    <a:ext cx="127000" cy="127001"/>
                  </a:xfrm>
                  <a:prstGeom prst="ellipse">
                    <a:avLst/>
                  </a:prstGeom>
                  <a:solidFill>
                    <a:schemeClr val="accent5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b="0" sz="2200"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</a:p>
                </p:txBody>
              </p:sp>
              <p:sp>
                <p:nvSpPr>
                  <p:cNvPr id="924" name="Circle"/>
                  <p:cNvSpPr/>
                  <p:nvPr/>
                </p:nvSpPr>
                <p:spPr>
                  <a:xfrm rot="16200000">
                    <a:off x="0" y="0"/>
                    <a:ext cx="127000" cy="127000"/>
                  </a:xfrm>
                  <a:prstGeom prst="ellipse">
                    <a:avLst/>
                  </a:prstGeom>
                  <a:solidFill>
                    <a:schemeClr val="accent5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b="0" sz="2200"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</a:p>
                </p:txBody>
              </p:sp>
            </p:grpSp>
            <p:grpSp>
              <p:nvGrpSpPr>
                <p:cNvPr id="929" name="Group"/>
                <p:cNvGrpSpPr/>
                <p:nvPr/>
              </p:nvGrpSpPr>
              <p:grpSpPr>
                <a:xfrm>
                  <a:off x="1004876" y="1727200"/>
                  <a:ext cx="579449" cy="127000"/>
                  <a:chOff x="0" y="0"/>
                  <a:chExt cx="579448" cy="127000"/>
                </a:xfrm>
              </p:grpSpPr>
              <p:sp>
                <p:nvSpPr>
                  <p:cNvPr id="926" name="Circle"/>
                  <p:cNvSpPr/>
                  <p:nvPr/>
                </p:nvSpPr>
                <p:spPr>
                  <a:xfrm>
                    <a:off x="0" y="0"/>
                    <a:ext cx="127000" cy="127000"/>
                  </a:xfrm>
                  <a:prstGeom prst="ellipse">
                    <a:avLst/>
                  </a:prstGeom>
                  <a:solidFill>
                    <a:schemeClr val="accent5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b="0" sz="2200"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</a:p>
                </p:txBody>
              </p:sp>
              <p:sp>
                <p:nvSpPr>
                  <p:cNvPr id="927" name="Circle"/>
                  <p:cNvSpPr/>
                  <p:nvPr/>
                </p:nvSpPr>
                <p:spPr>
                  <a:xfrm>
                    <a:off x="226224" y="0"/>
                    <a:ext cx="127001" cy="127000"/>
                  </a:xfrm>
                  <a:prstGeom prst="ellipse">
                    <a:avLst/>
                  </a:prstGeom>
                  <a:solidFill>
                    <a:schemeClr val="accent5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b="0" sz="2200"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</a:p>
                </p:txBody>
              </p:sp>
              <p:sp>
                <p:nvSpPr>
                  <p:cNvPr id="928" name="Circle"/>
                  <p:cNvSpPr/>
                  <p:nvPr/>
                </p:nvSpPr>
                <p:spPr>
                  <a:xfrm>
                    <a:off x="452448" y="0"/>
                    <a:ext cx="127001" cy="127000"/>
                  </a:xfrm>
                  <a:prstGeom prst="ellipse">
                    <a:avLst/>
                  </a:prstGeom>
                  <a:solidFill>
                    <a:schemeClr val="accent5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b="0" sz="2200"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</a:p>
                </p:txBody>
              </p:sp>
            </p:grpSp>
          </p:grpSp>
          <p:grpSp>
            <p:nvGrpSpPr>
              <p:cNvPr id="957" name="Group"/>
              <p:cNvGrpSpPr/>
              <p:nvPr/>
            </p:nvGrpSpPr>
            <p:grpSpPr>
              <a:xfrm>
                <a:off x="0" y="11541"/>
                <a:ext cx="1584325" cy="2735028"/>
                <a:chOff x="0" y="0"/>
                <a:chExt cx="1584325" cy="2735026"/>
              </a:xfrm>
            </p:grpSpPr>
            <p:grpSp>
              <p:nvGrpSpPr>
                <p:cNvPr id="935" name="Group"/>
                <p:cNvGrpSpPr/>
                <p:nvPr/>
              </p:nvGrpSpPr>
              <p:grpSpPr>
                <a:xfrm>
                  <a:off x="0" y="0"/>
                  <a:ext cx="836602" cy="635000"/>
                  <a:chOff x="0" y="0"/>
                  <a:chExt cx="836601" cy="634999"/>
                </a:xfrm>
              </p:grpSpPr>
              <p:sp>
                <p:nvSpPr>
                  <p:cNvPr id="931" name="Line"/>
                  <p:cNvSpPr/>
                  <p:nvPr/>
                </p:nvSpPr>
                <p:spPr>
                  <a:xfrm>
                    <a:off x="0" y="311057"/>
                    <a:ext cx="836602" cy="32394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136" fill="norm" stroke="1" extrusionOk="0">
                        <a:moveTo>
                          <a:pt x="0" y="1583"/>
                        </a:moveTo>
                        <a:cubicBezTo>
                          <a:pt x="2574" y="14296"/>
                          <a:pt x="6711" y="21600"/>
                          <a:pt x="11060" y="21113"/>
                        </a:cubicBezTo>
                        <a:cubicBezTo>
                          <a:pt x="15307" y="20637"/>
                          <a:pt x="19230" y="12778"/>
                          <a:pt x="21600" y="0"/>
                        </a:cubicBezTo>
                      </a:path>
                    </a:pathLst>
                  </a:custGeom>
                  <a:noFill/>
                  <a:ln w="114300" cap="flat">
                    <a:solidFill>
                      <a:srgbClr val="3457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 algn="l" defTabSz="914400">
                      <a:defRPr b="0" sz="3200">
                        <a:solidFill>
                          <a:srgbClr val="5F5F5F"/>
                        </a:solidFill>
                        <a:latin typeface="Trebuchet MS"/>
                        <a:ea typeface="Trebuchet MS"/>
                        <a:cs typeface="Trebuchet MS"/>
                        <a:sym typeface="Trebuchet MS"/>
                      </a:defRPr>
                    </a:pPr>
                  </a:p>
                </p:txBody>
              </p:sp>
              <p:sp>
                <p:nvSpPr>
                  <p:cNvPr id="932" name="Line"/>
                  <p:cNvSpPr/>
                  <p:nvPr/>
                </p:nvSpPr>
                <p:spPr>
                  <a:xfrm flipV="1">
                    <a:off x="41986" y="34804"/>
                    <a:ext cx="360902" cy="360902"/>
                  </a:xfrm>
                  <a:prstGeom prst="line">
                    <a:avLst/>
                  </a:prstGeom>
                  <a:noFill/>
                  <a:ln w="25400" cap="flat">
                    <a:solidFill>
                      <a:srgbClr val="3457FF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 algn="l" defTabSz="914400">
                      <a:defRPr b="0" sz="3200">
                        <a:solidFill>
                          <a:srgbClr val="5F5F5F"/>
                        </a:solidFill>
                        <a:latin typeface="Trebuchet MS"/>
                        <a:ea typeface="Trebuchet MS"/>
                        <a:cs typeface="Trebuchet MS"/>
                        <a:sym typeface="Trebuchet MS"/>
                      </a:defRPr>
                    </a:pPr>
                  </a:p>
                </p:txBody>
              </p:sp>
              <p:sp>
                <p:nvSpPr>
                  <p:cNvPr id="933" name="Line"/>
                  <p:cNvSpPr/>
                  <p:nvPr/>
                </p:nvSpPr>
                <p:spPr>
                  <a:xfrm>
                    <a:off x="434222" y="34804"/>
                    <a:ext cx="360901" cy="360902"/>
                  </a:xfrm>
                  <a:prstGeom prst="line">
                    <a:avLst/>
                  </a:prstGeom>
                  <a:noFill/>
                  <a:ln w="25400" cap="flat">
                    <a:solidFill>
                      <a:srgbClr val="3457FF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 algn="l" defTabSz="914400">
                      <a:defRPr b="0" sz="3200">
                        <a:solidFill>
                          <a:srgbClr val="5F5F5F"/>
                        </a:solidFill>
                        <a:latin typeface="Trebuchet MS"/>
                        <a:ea typeface="Trebuchet MS"/>
                        <a:cs typeface="Trebuchet MS"/>
                        <a:sym typeface="Trebuchet MS"/>
                      </a:defRPr>
                    </a:pPr>
                  </a:p>
                </p:txBody>
              </p:sp>
              <p:sp>
                <p:nvSpPr>
                  <p:cNvPr id="934" name="Square"/>
                  <p:cNvSpPr/>
                  <p:nvPr/>
                </p:nvSpPr>
                <p:spPr>
                  <a:xfrm>
                    <a:off x="377033" y="0"/>
                    <a:ext cx="83043" cy="83043"/>
                  </a:xfrm>
                  <a:prstGeom prst="rect">
                    <a:avLst/>
                  </a:prstGeom>
                  <a:solidFill>
                    <a:srgbClr val="3457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 algn="l" defTabSz="914400">
                      <a:defRPr b="0" sz="3200">
                        <a:solidFill>
                          <a:srgbClr val="5F5F5F"/>
                        </a:solidFill>
                        <a:latin typeface="Trebuchet MS"/>
                        <a:ea typeface="Trebuchet MS"/>
                        <a:cs typeface="Trebuchet MS"/>
                        <a:sym typeface="Trebuchet MS"/>
                      </a:defRPr>
                    </a:pPr>
                  </a:p>
                </p:txBody>
              </p:sp>
            </p:grpSp>
            <p:grpSp>
              <p:nvGrpSpPr>
                <p:cNvPr id="939" name="Group"/>
                <p:cNvGrpSpPr/>
                <p:nvPr/>
              </p:nvGrpSpPr>
              <p:grpSpPr>
                <a:xfrm>
                  <a:off x="1004876" y="254000"/>
                  <a:ext cx="579449" cy="127000"/>
                  <a:chOff x="0" y="0"/>
                  <a:chExt cx="579448" cy="127000"/>
                </a:xfrm>
              </p:grpSpPr>
              <p:sp>
                <p:nvSpPr>
                  <p:cNvPr id="936" name="Circle"/>
                  <p:cNvSpPr/>
                  <p:nvPr/>
                </p:nvSpPr>
                <p:spPr>
                  <a:xfrm>
                    <a:off x="0" y="0"/>
                    <a:ext cx="127000" cy="127000"/>
                  </a:xfrm>
                  <a:prstGeom prst="ellipse">
                    <a:avLst/>
                  </a:prstGeom>
                  <a:solidFill>
                    <a:schemeClr val="accent5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b="0" sz="2200"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</a:p>
                </p:txBody>
              </p:sp>
              <p:sp>
                <p:nvSpPr>
                  <p:cNvPr id="937" name="Circle"/>
                  <p:cNvSpPr/>
                  <p:nvPr/>
                </p:nvSpPr>
                <p:spPr>
                  <a:xfrm>
                    <a:off x="226224" y="0"/>
                    <a:ext cx="127001" cy="127000"/>
                  </a:xfrm>
                  <a:prstGeom prst="ellipse">
                    <a:avLst/>
                  </a:prstGeom>
                  <a:solidFill>
                    <a:schemeClr val="accent5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b="0" sz="2200"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</a:p>
                </p:txBody>
              </p:sp>
              <p:sp>
                <p:nvSpPr>
                  <p:cNvPr id="938" name="Circle"/>
                  <p:cNvSpPr/>
                  <p:nvPr/>
                </p:nvSpPr>
                <p:spPr>
                  <a:xfrm>
                    <a:off x="452448" y="0"/>
                    <a:ext cx="127001" cy="127000"/>
                  </a:xfrm>
                  <a:prstGeom prst="ellipse">
                    <a:avLst/>
                  </a:prstGeom>
                  <a:solidFill>
                    <a:schemeClr val="accent5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b="0" sz="2200"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</a:p>
                </p:txBody>
              </p:sp>
            </p:grpSp>
            <p:grpSp>
              <p:nvGrpSpPr>
                <p:cNvPr id="944" name="Group"/>
                <p:cNvGrpSpPr/>
                <p:nvPr/>
              </p:nvGrpSpPr>
              <p:grpSpPr>
                <a:xfrm>
                  <a:off x="0" y="1422400"/>
                  <a:ext cx="836602" cy="635000"/>
                  <a:chOff x="0" y="0"/>
                  <a:chExt cx="836601" cy="634999"/>
                </a:xfrm>
              </p:grpSpPr>
              <p:sp>
                <p:nvSpPr>
                  <p:cNvPr id="940" name="Line"/>
                  <p:cNvSpPr/>
                  <p:nvPr/>
                </p:nvSpPr>
                <p:spPr>
                  <a:xfrm>
                    <a:off x="0" y="311057"/>
                    <a:ext cx="836602" cy="32394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136" fill="norm" stroke="1" extrusionOk="0">
                        <a:moveTo>
                          <a:pt x="0" y="1583"/>
                        </a:moveTo>
                        <a:cubicBezTo>
                          <a:pt x="2574" y="14296"/>
                          <a:pt x="6711" y="21600"/>
                          <a:pt x="11060" y="21113"/>
                        </a:cubicBezTo>
                        <a:cubicBezTo>
                          <a:pt x="15307" y="20637"/>
                          <a:pt x="19230" y="12778"/>
                          <a:pt x="21600" y="0"/>
                        </a:cubicBezTo>
                      </a:path>
                    </a:pathLst>
                  </a:custGeom>
                  <a:noFill/>
                  <a:ln w="114300" cap="flat">
                    <a:solidFill>
                      <a:srgbClr val="3457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 algn="l" defTabSz="914400">
                      <a:defRPr b="0" sz="3200">
                        <a:solidFill>
                          <a:srgbClr val="5F5F5F"/>
                        </a:solidFill>
                        <a:latin typeface="Trebuchet MS"/>
                        <a:ea typeface="Trebuchet MS"/>
                        <a:cs typeface="Trebuchet MS"/>
                        <a:sym typeface="Trebuchet MS"/>
                      </a:defRPr>
                    </a:pPr>
                  </a:p>
                </p:txBody>
              </p:sp>
              <p:sp>
                <p:nvSpPr>
                  <p:cNvPr id="941" name="Line"/>
                  <p:cNvSpPr/>
                  <p:nvPr/>
                </p:nvSpPr>
                <p:spPr>
                  <a:xfrm flipV="1">
                    <a:off x="41986" y="34804"/>
                    <a:ext cx="360902" cy="360902"/>
                  </a:xfrm>
                  <a:prstGeom prst="line">
                    <a:avLst/>
                  </a:prstGeom>
                  <a:noFill/>
                  <a:ln w="25400" cap="flat">
                    <a:solidFill>
                      <a:srgbClr val="3457FF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 algn="l" defTabSz="914400">
                      <a:defRPr b="0" sz="3200">
                        <a:solidFill>
                          <a:srgbClr val="5F5F5F"/>
                        </a:solidFill>
                        <a:latin typeface="Trebuchet MS"/>
                        <a:ea typeface="Trebuchet MS"/>
                        <a:cs typeface="Trebuchet MS"/>
                        <a:sym typeface="Trebuchet MS"/>
                      </a:defRPr>
                    </a:pPr>
                  </a:p>
                </p:txBody>
              </p:sp>
              <p:sp>
                <p:nvSpPr>
                  <p:cNvPr id="942" name="Line"/>
                  <p:cNvSpPr/>
                  <p:nvPr/>
                </p:nvSpPr>
                <p:spPr>
                  <a:xfrm>
                    <a:off x="434222" y="34804"/>
                    <a:ext cx="360901" cy="360902"/>
                  </a:xfrm>
                  <a:prstGeom prst="line">
                    <a:avLst/>
                  </a:prstGeom>
                  <a:noFill/>
                  <a:ln w="25400" cap="flat">
                    <a:solidFill>
                      <a:srgbClr val="3457FF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 algn="l" defTabSz="914400">
                      <a:defRPr b="0" sz="3200">
                        <a:solidFill>
                          <a:srgbClr val="5F5F5F"/>
                        </a:solidFill>
                        <a:latin typeface="Trebuchet MS"/>
                        <a:ea typeface="Trebuchet MS"/>
                        <a:cs typeface="Trebuchet MS"/>
                        <a:sym typeface="Trebuchet MS"/>
                      </a:defRPr>
                    </a:pPr>
                  </a:p>
                </p:txBody>
              </p:sp>
              <p:sp>
                <p:nvSpPr>
                  <p:cNvPr id="943" name="Square"/>
                  <p:cNvSpPr/>
                  <p:nvPr/>
                </p:nvSpPr>
                <p:spPr>
                  <a:xfrm>
                    <a:off x="377033" y="0"/>
                    <a:ext cx="83043" cy="83043"/>
                  </a:xfrm>
                  <a:prstGeom prst="rect">
                    <a:avLst/>
                  </a:prstGeom>
                  <a:solidFill>
                    <a:srgbClr val="3457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 algn="l" defTabSz="914400">
                      <a:defRPr b="0" sz="3200">
                        <a:solidFill>
                          <a:srgbClr val="5F5F5F"/>
                        </a:solidFill>
                        <a:latin typeface="Trebuchet MS"/>
                        <a:ea typeface="Trebuchet MS"/>
                        <a:cs typeface="Trebuchet MS"/>
                        <a:sym typeface="Trebuchet MS"/>
                      </a:defRPr>
                    </a:pPr>
                  </a:p>
                </p:txBody>
              </p:sp>
            </p:grpSp>
            <p:grpSp>
              <p:nvGrpSpPr>
                <p:cNvPr id="948" name="Group"/>
                <p:cNvGrpSpPr/>
                <p:nvPr/>
              </p:nvGrpSpPr>
              <p:grpSpPr>
                <a:xfrm rot="16200000">
                  <a:off x="128576" y="970997"/>
                  <a:ext cx="579449" cy="127001"/>
                  <a:chOff x="0" y="0"/>
                  <a:chExt cx="579448" cy="127000"/>
                </a:xfrm>
              </p:grpSpPr>
              <p:sp>
                <p:nvSpPr>
                  <p:cNvPr id="945" name="Circle"/>
                  <p:cNvSpPr/>
                  <p:nvPr/>
                </p:nvSpPr>
                <p:spPr>
                  <a:xfrm>
                    <a:off x="0" y="0"/>
                    <a:ext cx="127000" cy="127000"/>
                  </a:xfrm>
                  <a:prstGeom prst="ellipse">
                    <a:avLst/>
                  </a:prstGeom>
                  <a:solidFill>
                    <a:schemeClr val="accent5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b="0" sz="2200"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</a:p>
                </p:txBody>
              </p:sp>
              <p:sp>
                <p:nvSpPr>
                  <p:cNvPr id="946" name="Circle"/>
                  <p:cNvSpPr/>
                  <p:nvPr/>
                </p:nvSpPr>
                <p:spPr>
                  <a:xfrm>
                    <a:off x="226224" y="0"/>
                    <a:ext cx="127001" cy="127000"/>
                  </a:xfrm>
                  <a:prstGeom prst="ellipse">
                    <a:avLst/>
                  </a:prstGeom>
                  <a:solidFill>
                    <a:schemeClr val="accent5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b="0" sz="2200"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</a:p>
                </p:txBody>
              </p:sp>
              <p:sp>
                <p:nvSpPr>
                  <p:cNvPr id="947" name="Circle"/>
                  <p:cNvSpPr/>
                  <p:nvPr/>
                </p:nvSpPr>
                <p:spPr>
                  <a:xfrm>
                    <a:off x="452448" y="0"/>
                    <a:ext cx="127001" cy="127000"/>
                  </a:xfrm>
                  <a:prstGeom prst="ellipse">
                    <a:avLst/>
                  </a:prstGeom>
                  <a:solidFill>
                    <a:schemeClr val="accent5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b="0" sz="2200"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</a:p>
                </p:txBody>
              </p:sp>
            </p:grpSp>
            <p:grpSp>
              <p:nvGrpSpPr>
                <p:cNvPr id="952" name="Group"/>
                <p:cNvGrpSpPr/>
                <p:nvPr/>
              </p:nvGrpSpPr>
              <p:grpSpPr>
                <a:xfrm>
                  <a:off x="354800" y="2155578"/>
                  <a:ext cx="127001" cy="579449"/>
                  <a:chOff x="0" y="0"/>
                  <a:chExt cx="127000" cy="579448"/>
                </a:xfrm>
              </p:grpSpPr>
              <p:sp>
                <p:nvSpPr>
                  <p:cNvPr id="949" name="Circle"/>
                  <p:cNvSpPr/>
                  <p:nvPr/>
                </p:nvSpPr>
                <p:spPr>
                  <a:xfrm rot="16200000">
                    <a:off x="0" y="452448"/>
                    <a:ext cx="127000" cy="127001"/>
                  </a:xfrm>
                  <a:prstGeom prst="ellipse">
                    <a:avLst/>
                  </a:prstGeom>
                  <a:solidFill>
                    <a:schemeClr val="accent5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b="0" sz="2200"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</a:p>
                </p:txBody>
              </p:sp>
              <p:sp>
                <p:nvSpPr>
                  <p:cNvPr id="950" name="Circle"/>
                  <p:cNvSpPr/>
                  <p:nvPr/>
                </p:nvSpPr>
                <p:spPr>
                  <a:xfrm rot="16200000">
                    <a:off x="0" y="226224"/>
                    <a:ext cx="127000" cy="127001"/>
                  </a:xfrm>
                  <a:prstGeom prst="ellipse">
                    <a:avLst/>
                  </a:prstGeom>
                  <a:solidFill>
                    <a:schemeClr val="accent5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b="0" sz="2200"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</a:p>
                </p:txBody>
              </p:sp>
              <p:sp>
                <p:nvSpPr>
                  <p:cNvPr id="951" name="Circle"/>
                  <p:cNvSpPr/>
                  <p:nvPr/>
                </p:nvSpPr>
                <p:spPr>
                  <a:xfrm rot="16200000">
                    <a:off x="0" y="0"/>
                    <a:ext cx="127000" cy="127000"/>
                  </a:xfrm>
                  <a:prstGeom prst="ellipse">
                    <a:avLst/>
                  </a:prstGeom>
                  <a:solidFill>
                    <a:schemeClr val="accent5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b="0" sz="2200"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</a:p>
                </p:txBody>
              </p:sp>
            </p:grpSp>
            <p:grpSp>
              <p:nvGrpSpPr>
                <p:cNvPr id="956" name="Group"/>
                <p:cNvGrpSpPr/>
                <p:nvPr/>
              </p:nvGrpSpPr>
              <p:grpSpPr>
                <a:xfrm>
                  <a:off x="1004876" y="1727200"/>
                  <a:ext cx="579449" cy="127000"/>
                  <a:chOff x="0" y="0"/>
                  <a:chExt cx="579448" cy="127000"/>
                </a:xfrm>
              </p:grpSpPr>
              <p:sp>
                <p:nvSpPr>
                  <p:cNvPr id="953" name="Circle"/>
                  <p:cNvSpPr/>
                  <p:nvPr/>
                </p:nvSpPr>
                <p:spPr>
                  <a:xfrm>
                    <a:off x="0" y="0"/>
                    <a:ext cx="127000" cy="127000"/>
                  </a:xfrm>
                  <a:prstGeom prst="ellipse">
                    <a:avLst/>
                  </a:prstGeom>
                  <a:solidFill>
                    <a:schemeClr val="accent5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b="0" sz="2200"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</a:p>
                </p:txBody>
              </p:sp>
              <p:sp>
                <p:nvSpPr>
                  <p:cNvPr id="954" name="Circle"/>
                  <p:cNvSpPr/>
                  <p:nvPr/>
                </p:nvSpPr>
                <p:spPr>
                  <a:xfrm>
                    <a:off x="226224" y="0"/>
                    <a:ext cx="127001" cy="127000"/>
                  </a:xfrm>
                  <a:prstGeom prst="ellipse">
                    <a:avLst/>
                  </a:prstGeom>
                  <a:solidFill>
                    <a:schemeClr val="accent5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b="0" sz="2200"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</a:p>
                </p:txBody>
              </p:sp>
              <p:sp>
                <p:nvSpPr>
                  <p:cNvPr id="955" name="Circle"/>
                  <p:cNvSpPr/>
                  <p:nvPr/>
                </p:nvSpPr>
                <p:spPr>
                  <a:xfrm>
                    <a:off x="452448" y="0"/>
                    <a:ext cx="127001" cy="127000"/>
                  </a:xfrm>
                  <a:prstGeom prst="ellipse">
                    <a:avLst/>
                  </a:prstGeom>
                  <a:solidFill>
                    <a:schemeClr val="accent5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b="0" sz="2200"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</a:p>
                </p:txBody>
              </p:sp>
            </p:grpSp>
          </p:grpSp>
        </p:grpSp>
        <p:grpSp>
          <p:nvGrpSpPr>
            <p:cNvPr id="1058" name="Group"/>
            <p:cNvGrpSpPr/>
            <p:nvPr/>
          </p:nvGrpSpPr>
          <p:grpSpPr>
            <a:xfrm>
              <a:off x="0" y="564379"/>
              <a:ext cx="6094402" cy="2746570"/>
              <a:chOff x="0" y="0"/>
              <a:chExt cx="6094401" cy="2746568"/>
            </a:xfrm>
          </p:grpSpPr>
          <p:grpSp>
            <p:nvGrpSpPr>
              <p:cNvPr id="963" name="Group"/>
              <p:cNvGrpSpPr/>
              <p:nvPr/>
            </p:nvGrpSpPr>
            <p:grpSpPr>
              <a:xfrm>
                <a:off x="3505199" y="0"/>
                <a:ext cx="836603" cy="635000"/>
                <a:chOff x="0" y="0"/>
                <a:chExt cx="836601" cy="634999"/>
              </a:xfrm>
            </p:grpSpPr>
            <p:sp>
              <p:nvSpPr>
                <p:cNvPr id="959" name="Line"/>
                <p:cNvSpPr/>
                <p:nvPr/>
              </p:nvSpPr>
              <p:spPr>
                <a:xfrm>
                  <a:off x="0" y="311057"/>
                  <a:ext cx="836602" cy="3239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136" fill="norm" stroke="1" extrusionOk="0">
                      <a:moveTo>
                        <a:pt x="0" y="1583"/>
                      </a:moveTo>
                      <a:cubicBezTo>
                        <a:pt x="2574" y="14296"/>
                        <a:pt x="6711" y="21600"/>
                        <a:pt x="11060" y="21113"/>
                      </a:cubicBezTo>
                      <a:cubicBezTo>
                        <a:pt x="15307" y="20637"/>
                        <a:pt x="19230" y="12778"/>
                        <a:pt x="21600" y="0"/>
                      </a:cubicBezTo>
                    </a:path>
                  </a:pathLst>
                </a:custGeom>
                <a:noFill/>
                <a:ln w="114300" cap="flat">
                  <a:solidFill>
                    <a:srgbClr val="3457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algn="l" defTabSz="914400">
                    <a:defRPr b="0" sz="3200">
                      <a:solidFill>
                        <a:srgbClr val="5F5F5F"/>
                      </a:solidFill>
                      <a:latin typeface="Trebuchet MS"/>
                      <a:ea typeface="Trebuchet MS"/>
                      <a:cs typeface="Trebuchet MS"/>
                      <a:sym typeface="Trebuchet MS"/>
                    </a:defRPr>
                  </a:pPr>
                </a:p>
              </p:txBody>
            </p:sp>
            <p:sp>
              <p:nvSpPr>
                <p:cNvPr id="960" name="Line"/>
                <p:cNvSpPr/>
                <p:nvPr/>
              </p:nvSpPr>
              <p:spPr>
                <a:xfrm flipV="1">
                  <a:off x="41986" y="34804"/>
                  <a:ext cx="360902" cy="360902"/>
                </a:xfrm>
                <a:prstGeom prst="line">
                  <a:avLst/>
                </a:prstGeom>
                <a:noFill/>
                <a:ln w="25400" cap="flat">
                  <a:solidFill>
                    <a:srgbClr val="3457FF"/>
                  </a:solidFill>
                  <a:prstDash val="solid"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algn="l" defTabSz="914400">
                    <a:defRPr b="0" sz="3200">
                      <a:solidFill>
                        <a:srgbClr val="5F5F5F"/>
                      </a:solidFill>
                      <a:latin typeface="Trebuchet MS"/>
                      <a:ea typeface="Trebuchet MS"/>
                      <a:cs typeface="Trebuchet MS"/>
                      <a:sym typeface="Trebuchet MS"/>
                    </a:defRPr>
                  </a:pPr>
                </a:p>
              </p:txBody>
            </p:sp>
            <p:sp>
              <p:nvSpPr>
                <p:cNvPr id="961" name="Line"/>
                <p:cNvSpPr/>
                <p:nvPr/>
              </p:nvSpPr>
              <p:spPr>
                <a:xfrm>
                  <a:off x="434222" y="34804"/>
                  <a:ext cx="360901" cy="360902"/>
                </a:xfrm>
                <a:prstGeom prst="line">
                  <a:avLst/>
                </a:prstGeom>
                <a:noFill/>
                <a:ln w="25400" cap="flat">
                  <a:solidFill>
                    <a:srgbClr val="3457FF"/>
                  </a:solidFill>
                  <a:prstDash val="solid"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algn="l" defTabSz="914400">
                    <a:defRPr b="0" sz="3200">
                      <a:solidFill>
                        <a:srgbClr val="5F5F5F"/>
                      </a:solidFill>
                      <a:latin typeface="Trebuchet MS"/>
                      <a:ea typeface="Trebuchet MS"/>
                      <a:cs typeface="Trebuchet MS"/>
                      <a:sym typeface="Trebuchet MS"/>
                    </a:defRPr>
                  </a:pPr>
                </a:p>
              </p:txBody>
            </p:sp>
            <p:sp>
              <p:nvSpPr>
                <p:cNvPr id="962" name="Square"/>
                <p:cNvSpPr/>
                <p:nvPr/>
              </p:nvSpPr>
              <p:spPr>
                <a:xfrm>
                  <a:off x="377033" y="0"/>
                  <a:ext cx="83043" cy="83043"/>
                </a:xfrm>
                <a:prstGeom prst="rect">
                  <a:avLst/>
                </a:prstGeom>
                <a:solidFill>
                  <a:srgbClr val="3457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algn="l" defTabSz="914400">
                    <a:defRPr b="0" sz="3200">
                      <a:solidFill>
                        <a:srgbClr val="5F5F5F"/>
                      </a:solidFill>
                      <a:latin typeface="Trebuchet MS"/>
                      <a:ea typeface="Trebuchet MS"/>
                      <a:cs typeface="Trebuchet MS"/>
                      <a:sym typeface="Trebuchet MS"/>
                    </a:defRPr>
                  </a:pPr>
                </a:p>
              </p:txBody>
            </p:sp>
          </p:grpSp>
          <p:grpSp>
            <p:nvGrpSpPr>
              <p:cNvPr id="968" name="Group"/>
              <p:cNvGrpSpPr/>
              <p:nvPr/>
            </p:nvGrpSpPr>
            <p:grpSpPr>
              <a:xfrm>
                <a:off x="3505199" y="1422400"/>
                <a:ext cx="836603" cy="635000"/>
                <a:chOff x="0" y="0"/>
                <a:chExt cx="836601" cy="634999"/>
              </a:xfrm>
            </p:grpSpPr>
            <p:sp>
              <p:nvSpPr>
                <p:cNvPr id="964" name="Line"/>
                <p:cNvSpPr/>
                <p:nvPr/>
              </p:nvSpPr>
              <p:spPr>
                <a:xfrm>
                  <a:off x="0" y="311057"/>
                  <a:ext cx="836602" cy="3239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136" fill="norm" stroke="1" extrusionOk="0">
                      <a:moveTo>
                        <a:pt x="0" y="1583"/>
                      </a:moveTo>
                      <a:cubicBezTo>
                        <a:pt x="2574" y="14296"/>
                        <a:pt x="6711" y="21600"/>
                        <a:pt x="11060" y="21113"/>
                      </a:cubicBezTo>
                      <a:cubicBezTo>
                        <a:pt x="15307" y="20637"/>
                        <a:pt x="19230" y="12778"/>
                        <a:pt x="21600" y="0"/>
                      </a:cubicBezTo>
                    </a:path>
                  </a:pathLst>
                </a:custGeom>
                <a:noFill/>
                <a:ln w="114300" cap="flat">
                  <a:solidFill>
                    <a:srgbClr val="3457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algn="l" defTabSz="914400">
                    <a:defRPr b="0" sz="3200">
                      <a:solidFill>
                        <a:srgbClr val="5F5F5F"/>
                      </a:solidFill>
                      <a:latin typeface="Trebuchet MS"/>
                      <a:ea typeface="Trebuchet MS"/>
                      <a:cs typeface="Trebuchet MS"/>
                      <a:sym typeface="Trebuchet MS"/>
                    </a:defRPr>
                  </a:pPr>
                </a:p>
              </p:txBody>
            </p:sp>
            <p:sp>
              <p:nvSpPr>
                <p:cNvPr id="965" name="Line"/>
                <p:cNvSpPr/>
                <p:nvPr/>
              </p:nvSpPr>
              <p:spPr>
                <a:xfrm flipV="1">
                  <a:off x="41986" y="34804"/>
                  <a:ext cx="360902" cy="360902"/>
                </a:xfrm>
                <a:prstGeom prst="line">
                  <a:avLst/>
                </a:prstGeom>
                <a:noFill/>
                <a:ln w="25400" cap="flat">
                  <a:solidFill>
                    <a:srgbClr val="3457FF"/>
                  </a:solidFill>
                  <a:prstDash val="solid"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algn="l" defTabSz="914400">
                    <a:defRPr b="0" sz="3200">
                      <a:solidFill>
                        <a:srgbClr val="5F5F5F"/>
                      </a:solidFill>
                      <a:latin typeface="Trebuchet MS"/>
                      <a:ea typeface="Trebuchet MS"/>
                      <a:cs typeface="Trebuchet MS"/>
                      <a:sym typeface="Trebuchet MS"/>
                    </a:defRPr>
                  </a:pPr>
                </a:p>
              </p:txBody>
            </p:sp>
            <p:sp>
              <p:nvSpPr>
                <p:cNvPr id="966" name="Line"/>
                <p:cNvSpPr/>
                <p:nvPr/>
              </p:nvSpPr>
              <p:spPr>
                <a:xfrm>
                  <a:off x="434222" y="34804"/>
                  <a:ext cx="360901" cy="360902"/>
                </a:xfrm>
                <a:prstGeom prst="line">
                  <a:avLst/>
                </a:prstGeom>
                <a:noFill/>
                <a:ln w="25400" cap="flat">
                  <a:solidFill>
                    <a:srgbClr val="3457FF"/>
                  </a:solidFill>
                  <a:prstDash val="solid"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algn="l" defTabSz="914400">
                    <a:defRPr b="0" sz="3200">
                      <a:solidFill>
                        <a:srgbClr val="5F5F5F"/>
                      </a:solidFill>
                      <a:latin typeface="Trebuchet MS"/>
                      <a:ea typeface="Trebuchet MS"/>
                      <a:cs typeface="Trebuchet MS"/>
                      <a:sym typeface="Trebuchet MS"/>
                    </a:defRPr>
                  </a:pPr>
                </a:p>
              </p:txBody>
            </p:sp>
            <p:sp>
              <p:nvSpPr>
                <p:cNvPr id="967" name="Square"/>
                <p:cNvSpPr/>
                <p:nvPr/>
              </p:nvSpPr>
              <p:spPr>
                <a:xfrm>
                  <a:off x="377033" y="0"/>
                  <a:ext cx="83043" cy="83043"/>
                </a:xfrm>
                <a:prstGeom prst="rect">
                  <a:avLst/>
                </a:prstGeom>
                <a:solidFill>
                  <a:srgbClr val="3457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algn="l" defTabSz="914400">
                    <a:defRPr b="0" sz="3200">
                      <a:solidFill>
                        <a:srgbClr val="5F5F5F"/>
                      </a:solidFill>
                      <a:latin typeface="Trebuchet MS"/>
                      <a:ea typeface="Trebuchet MS"/>
                      <a:cs typeface="Trebuchet MS"/>
                      <a:sym typeface="Trebuchet MS"/>
                    </a:defRPr>
                  </a:pPr>
                </a:p>
              </p:txBody>
            </p:sp>
          </p:grpSp>
          <p:grpSp>
            <p:nvGrpSpPr>
              <p:cNvPr id="972" name="Group"/>
              <p:cNvGrpSpPr/>
              <p:nvPr/>
            </p:nvGrpSpPr>
            <p:grpSpPr>
              <a:xfrm rot="16200000">
                <a:off x="3633776" y="970997"/>
                <a:ext cx="579449" cy="127001"/>
                <a:chOff x="0" y="0"/>
                <a:chExt cx="579448" cy="127000"/>
              </a:xfrm>
            </p:grpSpPr>
            <p:sp>
              <p:nvSpPr>
                <p:cNvPr id="969" name="Circle"/>
                <p:cNvSpPr/>
                <p:nvPr/>
              </p:nvSpPr>
              <p:spPr>
                <a:xfrm>
                  <a:off x="0" y="0"/>
                  <a:ext cx="127000" cy="127000"/>
                </a:xfrm>
                <a:prstGeom prst="ellipse">
                  <a:avLst/>
                </a:pr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 sz="2200"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</a:p>
              </p:txBody>
            </p:sp>
            <p:sp>
              <p:nvSpPr>
                <p:cNvPr id="970" name="Circle"/>
                <p:cNvSpPr/>
                <p:nvPr/>
              </p:nvSpPr>
              <p:spPr>
                <a:xfrm>
                  <a:off x="226224" y="0"/>
                  <a:ext cx="127001" cy="127000"/>
                </a:xfrm>
                <a:prstGeom prst="ellipse">
                  <a:avLst/>
                </a:pr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 sz="2200"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</a:p>
              </p:txBody>
            </p:sp>
            <p:sp>
              <p:nvSpPr>
                <p:cNvPr id="971" name="Circle"/>
                <p:cNvSpPr/>
                <p:nvPr/>
              </p:nvSpPr>
              <p:spPr>
                <a:xfrm>
                  <a:off x="452448" y="0"/>
                  <a:ext cx="127001" cy="127000"/>
                </a:xfrm>
                <a:prstGeom prst="ellipse">
                  <a:avLst/>
                </a:pr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 sz="2200"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</a:p>
              </p:txBody>
            </p:sp>
          </p:grpSp>
          <p:grpSp>
            <p:nvGrpSpPr>
              <p:cNvPr id="976" name="Group"/>
              <p:cNvGrpSpPr/>
              <p:nvPr/>
            </p:nvGrpSpPr>
            <p:grpSpPr>
              <a:xfrm>
                <a:off x="3860000" y="2155578"/>
                <a:ext cx="127001" cy="579449"/>
                <a:chOff x="0" y="0"/>
                <a:chExt cx="127000" cy="579448"/>
              </a:xfrm>
            </p:grpSpPr>
            <p:sp>
              <p:nvSpPr>
                <p:cNvPr id="973" name="Circle"/>
                <p:cNvSpPr/>
                <p:nvPr/>
              </p:nvSpPr>
              <p:spPr>
                <a:xfrm rot="16200000">
                  <a:off x="0" y="452448"/>
                  <a:ext cx="127000" cy="127001"/>
                </a:xfrm>
                <a:prstGeom prst="ellipse">
                  <a:avLst/>
                </a:pr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 sz="2200"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</a:p>
              </p:txBody>
            </p:sp>
            <p:sp>
              <p:nvSpPr>
                <p:cNvPr id="974" name="Circle"/>
                <p:cNvSpPr/>
                <p:nvPr/>
              </p:nvSpPr>
              <p:spPr>
                <a:xfrm rot="16200000">
                  <a:off x="0" y="226224"/>
                  <a:ext cx="127000" cy="127001"/>
                </a:xfrm>
                <a:prstGeom prst="ellipse">
                  <a:avLst/>
                </a:pr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 sz="2200"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</a:p>
              </p:txBody>
            </p:sp>
            <p:sp>
              <p:nvSpPr>
                <p:cNvPr id="975" name="Circle"/>
                <p:cNvSpPr/>
                <p:nvPr/>
              </p:nvSpPr>
              <p:spPr>
                <a:xfrm rot="16200000">
                  <a:off x="0" y="0"/>
                  <a:ext cx="127000" cy="127000"/>
                </a:xfrm>
                <a:prstGeom prst="ellipse">
                  <a:avLst/>
                </a:pr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 sz="2200"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</a:p>
              </p:txBody>
            </p:sp>
          </p:grpSp>
          <p:grpSp>
            <p:nvGrpSpPr>
              <p:cNvPr id="1003" name="Group"/>
              <p:cNvGrpSpPr/>
              <p:nvPr/>
            </p:nvGrpSpPr>
            <p:grpSpPr>
              <a:xfrm>
                <a:off x="4510075" y="-1"/>
                <a:ext cx="1584327" cy="2735028"/>
                <a:chOff x="0" y="0"/>
                <a:chExt cx="1584325" cy="2735026"/>
              </a:xfrm>
            </p:grpSpPr>
            <p:grpSp>
              <p:nvGrpSpPr>
                <p:cNvPr id="981" name="Group"/>
                <p:cNvGrpSpPr/>
                <p:nvPr/>
              </p:nvGrpSpPr>
              <p:grpSpPr>
                <a:xfrm>
                  <a:off x="747723" y="0"/>
                  <a:ext cx="836603" cy="635000"/>
                  <a:chOff x="0" y="0"/>
                  <a:chExt cx="836601" cy="634999"/>
                </a:xfrm>
              </p:grpSpPr>
              <p:sp>
                <p:nvSpPr>
                  <p:cNvPr id="977" name="Line"/>
                  <p:cNvSpPr/>
                  <p:nvPr/>
                </p:nvSpPr>
                <p:spPr>
                  <a:xfrm>
                    <a:off x="0" y="311057"/>
                    <a:ext cx="836602" cy="32394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136" fill="norm" stroke="1" extrusionOk="0">
                        <a:moveTo>
                          <a:pt x="0" y="1583"/>
                        </a:moveTo>
                        <a:cubicBezTo>
                          <a:pt x="2574" y="14296"/>
                          <a:pt x="6711" y="21600"/>
                          <a:pt x="11060" y="21113"/>
                        </a:cubicBezTo>
                        <a:cubicBezTo>
                          <a:pt x="15307" y="20637"/>
                          <a:pt x="19230" y="12778"/>
                          <a:pt x="21600" y="0"/>
                        </a:cubicBezTo>
                      </a:path>
                    </a:pathLst>
                  </a:custGeom>
                  <a:noFill/>
                  <a:ln w="114300" cap="flat">
                    <a:solidFill>
                      <a:srgbClr val="3457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 algn="l" defTabSz="914400">
                      <a:defRPr b="0" sz="3200">
                        <a:solidFill>
                          <a:srgbClr val="5F5F5F"/>
                        </a:solidFill>
                        <a:latin typeface="Trebuchet MS"/>
                        <a:ea typeface="Trebuchet MS"/>
                        <a:cs typeface="Trebuchet MS"/>
                        <a:sym typeface="Trebuchet MS"/>
                      </a:defRPr>
                    </a:pPr>
                  </a:p>
                </p:txBody>
              </p:sp>
              <p:sp>
                <p:nvSpPr>
                  <p:cNvPr id="978" name="Line"/>
                  <p:cNvSpPr/>
                  <p:nvPr/>
                </p:nvSpPr>
                <p:spPr>
                  <a:xfrm flipV="1">
                    <a:off x="41986" y="34804"/>
                    <a:ext cx="360902" cy="360902"/>
                  </a:xfrm>
                  <a:prstGeom prst="line">
                    <a:avLst/>
                  </a:prstGeom>
                  <a:noFill/>
                  <a:ln w="25400" cap="flat">
                    <a:solidFill>
                      <a:srgbClr val="3457FF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 algn="l" defTabSz="914400">
                      <a:defRPr b="0" sz="3200">
                        <a:solidFill>
                          <a:srgbClr val="5F5F5F"/>
                        </a:solidFill>
                        <a:latin typeface="Trebuchet MS"/>
                        <a:ea typeface="Trebuchet MS"/>
                        <a:cs typeface="Trebuchet MS"/>
                        <a:sym typeface="Trebuchet MS"/>
                      </a:defRPr>
                    </a:pPr>
                  </a:p>
                </p:txBody>
              </p:sp>
              <p:sp>
                <p:nvSpPr>
                  <p:cNvPr id="979" name="Line"/>
                  <p:cNvSpPr/>
                  <p:nvPr/>
                </p:nvSpPr>
                <p:spPr>
                  <a:xfrm>
                    <a:off x="434222" y="34804"/>
                    <a:ext cx="360901" cy="360902"/>
                  </a:xfrm>
                  <a:prstGeom prst="line">
                    <a:avLst/>
                  </a:prstGeom>
                  <a:noFill/>
                  <a:ln w="25400" cap="flat">
                    <a:solidFill>
                      <a:srgbClr val="3457FF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 algn="l" defTabSz="914400">
                      <a:defRPr b="0" sz="3200">
                        <a:solidFill>
                          <a:srgbClr val="5F5F5F"/>
                        </a:solidFill>
                        <a:latin typeface="Trebuchet MS"/>
                        <a:ea typeface="Trebuchet MS"/>
                        <a:cs typeface="Trebuchet MS"/>
                        <a:sym typeface="Trebuchet MS"/>
                      </a:defRPr>
                    </a:pPr>
                  </a:p>
                </p:txBody>
              </p:sp>
              <p:sp>
                <p:nvSpPr>
                  <p:cNvPr id="980" name="Square"/>
                  <p:cNvSpPr/>
                  <p:nvPr/>
                </p:nvSpPr>
                <p:spPr>
                  <a:xfrm>
                    <a:off x="377033" y="0"/>
                    <a:ext cx="83043" cy="83043"/>
                  </a:xfrm>
                  <a:prstGeom prst="rect">
                    <a:avLst/>
                  </a:prstGeom>
                  <a:solidFill>
                    <a:srgbClr val="3457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 algn="l" defTabSz="914400">
                      <a:defRPr b="0" sz="3200">
                        <a:solidFill>
                          <a:srgbClr val="5F5F5F"/>
                        </a:solidFill>
                        <a:latin typeface="Trebuchet MS"/>
                        <a:ea typeface="Trebuchet MS"/>
                        <a:cs typeface="Trebuchet MS"/>
                        <a:sym typeface="Trebuchet MS"/>
                      </a:defRPr>
                    </a:pPr>
                  </a:p>
                </p:txBody>
              </p:sp>
            </p:grpSp>
            <p:grpSp>
              <p:nvGrpSpPr>
                <p:cNvPr id="986" name="Group"/>
                <p:cNvGrpSpPr/>
                <p:nvPr/>
              </p:nvGrpSpPr>
              <p:grpSpPr>
                <a:xfrm>
                  <a:off x="747723" y="1422400"/>
                  <a:ext cx="836603" cy="635000"/>
                  <a:chOff x="0" y="0"/>
                  <a:chExt cx="836601" cy="634999"/>
                </a:xfrm>
              </p:grpSpPr>
              <p:sp>
                <p:nvSpPr>
                  <p:cNvPr id="982" name="Line"/>
                  <p:cNvSpPr/>
                  <p:nvPr/>
                </p:nvSpPr>
                <p:spPr>
                  <a:xfrm>
                    <a:off x="0" y="311057"/>
                    <a:ext cx="836602" cy="32394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136" fill="norm" stroke="1" extrusionOk="0">
                        <a:moveTo>
                          <a:pt x="0" y="1583"/>
                        </a:moveTo>
                        <a:cubicBezTo>
                          <a:pt x="2574" y="14296"/>
                          <a:pt x="6711" y="21600"/>
                          <a:pt x="11060" y="21113"/>
                        </a:cubicBezTo>
                        <a:cubicBezTo>
                          <a:pt x="15307" y="20637"/>
                          <a:pt x="19230" y="12778"/>
                          <a:pt x="21600" y="0"/>
                        </a:cubicBezTo>
                      </a:path>
                    </a:pathLst>
                  </a:custGeom>
                  <a:noFill/>
                  <a:ln w="114300" cap="flat">
                    <a:solidFill>
                      <a:srgbClr val="3457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 algn="l" defTabSz="914400">
                      <a:defRPr b="0" sz="3200">
                        <a:solidFill>
                          <a:srgbClr val="5F5F5F"/>
                        </a:solidFill>
                        <a:latin typeface="Trebuchet MS"/>
                        <a:ea typeface="Trebuchet MS"/>
                        <a:cs typeface="Trebuchet MS"/>
                        <a:sym typeface="Trebuchet MS"/>
                      </a:defRPr>
                    </a:pPr>
                  </a:p>
                </p:txBody>
              </p:sp>
              <p:sp>
                <p:nvSpPr>
                  <p:cNvPr id="983" name="Line"/>
                  <p:cNvSpPr/>
                  <p:nvPr/>
                </p:nvSpPr>
                <p:spPr>
                  <a:xfrm flipV="1">
                    <a:off x="41986" y="34804"/>
                    <a:ext cx="360902" cy="360902"/>
                  </a:xfrm>
                  <a:prstGeom prst="line">
                    <a:avLst/>
                  </a:prstGeom>
                  <a:noFill/>
                  <a:ln w="25400" cap="flat">
                    <a:solidFill>
                      <a:srgbClr val="3457FF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 algn="l" defTabSz="914400">
                      <a:defRPr b="0" sz="3200">
                        <a:solidFill>
                          <a:srgbClr val="5F5F5F"/>
                        </a:solidFill>
                        <a:latin typeface="Trebuchet MS"/>
                        <a:ea typeface="Trebuchet MS"/>
                        <a:cs typeface="Trebuchet MS"/>
                        <a:sym typeface="Trebuchet MS"/>
                      </a:defRPr>
                    </a:pPr>
                  </a:p>
                </p:txBody>
              </p:sp>
              <p:sp>
                <p:nvSpPr>
                  <p:cNvPr id="984" name="Line"/>
                  <p:cNvSpPr/>
                  <p:nvPr/>
                </p:nvSpPr>
                <p:spPr>
                  <a:xfrm>
                    <a:off x="434222" y="34804"/>
                    <a:ext cx="360901" cy="360902"/>
                  </a:xfrm>
                  <a:prstGeom prst="line">
                    <a:avLst/>
                  </a:prstGeom>
                  <a:noFill/>
                  <a:ln w="25400" cap="flat">
                    <a:solidFill>
                      <a:srgbClr val="3457FF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 algn="l" defTabSz="914400">
                      <a:defRPr b="0" sz="3200">
                        <a:solidFill>
                          <a:srgbClr val="5F5F5F"/>
                        </a:solidFill>
                        <a:latin typeface="Trebuchet MS"/>
                        <a:ea typeface="Trebuchet MS"/>
                        <a:cs typeface="Trebuchet MS"/>
                        <a:sym typeface="Trebuchet MS"/>
                      </a:defRPr>
                    </a:pPr>
                  </a:p>
                </p:txBody>
              </p:sp>
              <p:sp>
                <p:nvSpPr>
                  <p:cNvPr id="985" name="Square"/>
                  <p:cNvSpPr/>
                  <p:nvPr/>
                </p:nvSpPr>
                <p:spPr>
                  <a:xfrm>
                    <a:off x="377033" y="0"/>
                    <a:ext cx="83043" cy="83043"/>
                  </a:xfrm>
                  <a:prstGeom prst="rect">
                    <a:avLst/>
                  </a:prstGeom>
                  <a:solidFill>
                    <a:srgbClr val="3457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 algn="l" defTabSz="914400">
                      <a:defRPr b="0" sz="3200">
                        <a:solidFill>
                          <a:srgbClr val="5F5F5F"/>
                        </a:solidFill>
                        <a:latin typeface="Trebuchet MS"/>
                        <a:ea typeface="Trebuchet MS"/>
                        <a:cs typeface="Trebuchet MS"/>
                        <a:sym typeface="Trebuchet MS"/>
                      </a:defRPr>
                    </a:pPr>
                  </a:p>
                </p:txBody>
              </p:sp>
            </p:grpSp>
            <p:grpSp>
              <p:nvGrpSpPr>
                <p:cNvPr id="990" name="Group"/>
                <p:cNvGrpSpPr/>
                <p:nvPr/>
              </p:nvGrpSpPr>
              <p:grpSpPr>
                <a:xfrm rot="16200000">
                  <a:off x="876300" y="970997"/>
                  <a:ext cx="579449" cy="127001"/>
                  <a:chOff x="0" y="0"/>
                  <a:chExt cx="579448" cy="127000"/>
                </a:xfrm>
              </p:grpSpPr>
              <p:sp>
                <p:nvSpPr>
                  <p:cNvPr id="987" name="Circle"/>
                  <p:cNvSpPr/>
                  <p:nvPr/>
                </p:nvSpPr>
                <p:spPr>
                  <a:xfrm>
                    <a:off x="0" y="0"/>
                    <a:ext cx="127000" cy="127000"/>
                  </a:xfrm>
                  <a:prstGeom prst="ellipse">
                    <a:avLst/>
                  </a:prstGeom>
                  <a:solidFill>
                    <a:schemeClr val="accent5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b="0" sz="2200"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</a:p>
                </p:txBody>
              </p:sp>
              <p:sp>
                <p:nvSpPr>
                  <p:cNvPr id="988" name="Circle"/>
                  <p:cNvSpPr/>
                  <p:nvPr/>
                </p:nvSpPr>
                <p:spPr>
                  <a:xfrm>
                    <a:off x="226224" y="0"/>
                    <a:ext cx="127001" cy="127000"/>
                  </a:xfrm>
                  <a:prstGeom prst="ellipse">
                    <a:avLst/>
                  </a:prstGeom>
                  <a:solidFill>
                    <a:schemeClr val="accent5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b="0" sz="2200"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</a:p>
                </p:txBody>
              </p:sp>
              <p:sp>
                <p:nvSpPr>
                  <p:cNvPr id="989" name="Circle"/>
                  <p:cNvSpPr/>
                  <p:nvPr/>
                </p:nvSpPr>
                <p:spPr>
                  <a:xfrm>
                    <a:off x="452448" y="0"/>
                    <a:ext cx="127001" cy="127000"/>
                  </a:xfrm>
                  <a:prstGeom prst="ellipse">
                    <a:avLst/>
                  </a:prstGeom>
                  <a:solidFill>
                    <a:schemeClr val="accent5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b="0" sz="2200"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</a:p>
                </p:txBody>
              </p:sp>
            </p:grpSp>
            <p:grpSp>
              <p:nvGrpSpPr>
                <p:cNvPr id="994" name="Group"/>
                <p:cNvGrpSpPr/>
                <p:nvPr/>
              </p:nvGrpSpPr>
              <p:grpSpPr>
                <a:xfrm>
                  <a:off x="1102524" y="2155578"/>
                  <a:ext cx="127001" cy="579449"/>
                  <a:chOff x="0" y="0"/>
                  <a:chExt cx="127000" cy="579448"/>
                </a:xfrm>
              </p:grpSpPr>
              <p:sp>
                <p:nvSpPr>
                  <p:cNvPr id="991" name="Circle"/>
                  <p:cNvSpPr/>
                  <p:nvPr/>
                </p:nvSpPr>
                <p:spPr>
                  <a:xfrm rot="16200000">
                    <a:off x="0" y="452448"/>
                    <a:ext cx="127000" cy="127001"/>
                  </a:xfrm>
                  <a:prstGeom prst="ellipse">
                    <a:avLst/>
                  </a:prstGeom>
                  <a:solidFill>
                    <a:schemeClr val="accent5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b="0" sz="2200"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</a:p>
                </p:txBody>
              </p:sp>
              <p:sp>
                <p:nvSpPr>
                  <p:cNvPr id="992" name="Circle"/>
                  <p:cNvSpPr/>
                  <p:nvPr/>
                </p:nvSpPr>
                <p:spPr>
                  <a:xfrm rot="16200000">
                    <a:off x="0" y="226224"/>
                    <a:ext cx="127000" cy="127001"/>
                  </a:xfrm>
                  <a:prstGeom prst="ellipse">
                    <a:avLst/>
                  </a:prstGeom>
                  <a:solidFill>
                    <a:schemeClr val="accent5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b="0" sz="2200"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</a:p>
                </p:txBody>
              </p:sp>
              <p:sp>
                <p:nvSpPr>
                  <p:cNvPr id="993" name="Circle"/>
                  <p:cNvSpPr/>
                  <p:nvPr/>
                </p:nvSpPr>
                <p:spPr>
                  <a:xfrm rot="16200000">
                    <a:off x="0" y="0"/>
                    <a:ext cx="127000" cy="127000"/>
                  </a:xfrm>
                  <a:prstGeom prst="ellipse">
                    <a:avLst/>
                  </a:prstGeom>
                  <a:solidFill>
                    <a:schemeClr val="accent5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b="0" sz="2200"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</a:p>
                </p:txBody>
              </p:sp>
            </p:grpSp>
            <p:grpSp>
              <p:nvGrpSpPr>
                <p:cNvPr id="998" name="Group"/>
                <p:cNvGrpSpPr/>
                <p:nvPr/>
              </p:nvGrpSpPr>
              <p:grpSpPr>
                <a:xfrm>
                  <a:off x="0" y="254000"/>
                  <a:ext cx="579449" cy="127000"/>
                  <a:chOff x="0" y="0"/>
                  <a:chExt cx="579448" cy="127000"/>
                </a:xfrm>
              </p:grpSpPr>
              <p:sp>
                <p:nvSpPr>
                  <p:cNvPr id="995" name="Circle"/>
                  <p:cNvSpPr/>
                  <p:nvPr/>
                </p:nvSpPr>
                <p:spPr>
                  <a:xfrm>
                    <a:off x="0" y="0"/>
                    <a:ext cx="127000" cy="127000"/>
                  </a:xfrm>
                  <a:prstGeom prst="ellipse">
                    <a:avLst/>
                  </a:prstGeom>
                  <a:solidFill>
                    <a:schemeClr val="accent5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b="0" sz="2200"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</a:p>
                </p:txBody>
              </p:sp>
              <p:sp>
                <p:nvSpPr>
                  <p:cNvPr id="996" name="Circle"/>
                  <p:cNvSpPr/>
                  <p:nvPr/>
                </p:nvSpPr>
                <p:spPr>
                  <a:xfrm>
                    <a:off x="226224" y="0"/>
                    <a:ext cx="127001" cy="127000"/>
                  </a:xfrm>
                  <a:prstGeom prst="ellipse">
                    <a:avLst/>
                  </a:prstGeom>
                  <a:solidFill>
                    <a:schemeClr val="accent5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b="0" sz="2200"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</a:p>
                </p:txBody>
              </p:sp>
              <p:sp>
                <p:nvSpPr>
                  <p:cNvPr id="997" name="Circle"/>
                  <p:cNvSpPr/>
                  <p:nvPr/>
                </p:nvSpPr>
                <p:spPr>
                  <a:xfrm>
                    <a:off x="452448" y="0"/>
                    <a:ext cx="127001" cy="127000"/>
                  </a:xfrm>
                  <a:prstGeom prst="ellipse">
                    <a:avLst/>
                  </a:prstGeom>
                  <a:solidFill>
                    <a:schemeClr val="accent5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b="0" sz="2200"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</a:p>
                </p:txBody>
              </p:sp>
            </p:grpSp>
            <p:grpSp>
              <p:nvGrpSpPr>
                <p:cNvPr id="1002" name="Group"/>
                <p:cNvGrpSpPr/>
                <p:nvPr/>
              </p:nvGrpSpPr>
              <p:grpSpPr>
                <a:xfrm>
                  <a:off x="0" y="1727200"/>
                  <a:ext cx="579449" cy="127000"/>
                  <a:chOff x="0" y="0"/>
                  <a:chExt cx="579448" cy="127000"/>
                </a:xfrm>
              </p:grpSpPr>
              <p:sp>
                <p:nvSpPr>
                  <p:cNvPr id="999" name="Circle"/>
                  <p:cNvSpPr/>
                  <p:nvPr/>
                </p:nvSpPr>
                <p:spPr>
                  <a:xfrm>
                    <a:off x="0" y="0"/>
                    <a:ext cx="127000" cy="127000"/>
                  </a:xfrm>
                  <a:prstGeom prst="ellipse">
                    <a:avLst/>
                  </a:prstGeom>
                  <a:solidFill>
                    <a:schemeClr val="accent5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b="0" sz="2200"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</a:p>
                </p:txBody>
              </p:sp>
              <p:sp>
                <p:nvSpPr>
                  <p:cNvPr id="1000" name="Circle"/>
                  <p:cNvSpPr/>
                  <p:nvPr/>
                </p:nvSpPr>
                <p:spPr>
                  <a:xfrm>
                    <a:off x="226224" y="0"/>
                    <a:ext cx="127001" cy="127000"/>
                  </a:xfrm>
                  <a:prstGeom prst="ellipse">
                    <a:avLst/>
                  </a:prstGeom>
                  <a:solidFill>
                    <a:schemeClr val="accent5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b="0" sz="2200"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</a:p>
                </p:txBody>
              </p:sp>
              <p:sp>
                <p:nvSpPr>
                  <p:cNvPr id="1001" name="Circle"/>
                  <p:cNvSpPr/>
                  <p:nvPr/>
                </p:nvSpPr>
                <p:spPr>
                  <a:xfrm>
                    <a:off x="452448" y="0"/>
                    <a:ext cx="127001" cy="127000"/>
                  </a:xfrm>
                  <a:prstGeom prst="ellipse">
                    <a:avLst/>
                  </a:prstGeom>
                  <a:solidFill>
                    <a:schemeClr val="accent5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b="0" sz="2200"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</a:p>
                </p:txBody>
              </p:sp>
            </p:grpSp>
          </p:grpSp>
          <p:grpSp>
            <p:nvGrpSpPr>
              <p:cNvPr id="1030" name="Group"/>
              <p:cNvGrpSpPr/>
              <p:nvPr/>
            </p:nvGrpSpPr>
            <p:grpSpPr>
              <a:xfrm>
                <a:off x="1752599" y="-1"/>
                <a:ext cx="1584326" cy="2735028"/>
                <a:chOff x="0" y="0"/>
                <a:chExt cx="1584325" cy="2735026"/>
              </a:xfrm>
            </p:grpSpPr>
            <p:grpSp>
              <p:nvGrpSpPr>
                <p:cNvPr id="1008" name="Group"/>
                <p:cNvGrpSpPr/>
                <p:nvPr/>
              </p:nvGrpSpPr>
              <p:grpSpPr>
                <a:xfrm>
                  <a:off x="0" y="0"/>
                  <a:ext cx="836602" cy="635000"/>
                  <a:chOff x="0" y="0"/>
                  <a:chExt cx="836601" cy="634999"/>
                </a:xfrm>
              </p:grpSpPr>
              <p:sp>
                <p:nvSpPr>
                  <p:cNvPr id="1004" name="Line"/>
                  <p:cNvSpPr/>
                  <p:nvPr/>
                </p:nvSpPr>
                <p:spPr>
                  <a:xfrm>
                    <a:off x="0" y="311057"/>
                    <a:ext cx="836602" cy="32394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136" fill="norm" stroke="1" extrusionOk="0">
                        <a:moveTo>
                          <a:pt x="0" y="1583"/>
                        </a:moveTo>
                        <a:cubicBezTo>
                          <a:pt x="2574" y="14296"/>
                          <a:pt x="6711" y="21600"/>
                          <a:pt x="11060" y="21113"/>
                        </a:cubicBezTo>
                        <a:cubicBezTo>
                          <a:pt x="15307" y="20637"/>
                          <a:pt x="19230" y="12778"/>
                          <a:pt x="21600" y="0"/>
                        </a:cubicBezTo>
                      </a:path>
                    </a:pathLst>
                  </a:custGeom>
                  <a:noFill/>
                  <a:ln w="114300" cap="flat">
                    <a:solidFill>
                      <a:srgbClr val="3457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 algn="l" defTabSz="914400">
                      <a:defRPr b="0" sz="3200">
                        <a:solidFill>
                          <a:srgbClr val="5F5F5F"/>
                        </a:solidFill>
                        <a:latin typeface="Trebuchet MS"/>
                        <a:ea typeface="Trebuchet MS"/>
                        <a:cs typeface="Trebuchet MS"/>
                        <a:sym typeface="Trebuchet MS"/>
                      </a:defRPr>
                    </a:pPr>
                  </a:p>
                </p:txBody>
              </p:sp>
              <p:sp>
                <p:nvSpPr>
                  <p:cNvPr id="1005" name="Line"/>
                  <p:cNvSpPr/>
                  <p:nvPr/>
                </p:nvSpPr>
                <p:spPr>
                  <a:xfrm flipV="1">
                    <a:off x="41986" y="34804"/>
                    <a:ext cx="360902" cy="360902"/>
                  </a:xfrm>
                  <a:prstGeom prst="line">
                    <a:avLst/>
                  </a:prstGeom>
                  <a:noFill/>
                  <a:ln w="25400" cap="flat">
                    <a:solidFill>
                      <a:srgbClr val="3457FF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 algn="l" defTabSz="914400">
                      <a:defRPr b="0" sz="3200">
                        <a:solidFill>
                          <a:srgbClr val="5F5F5F"/>
                        </a:solidFill>
                        <a:latin typeface="Trebuchet MS"/>
                        <a:ea typeface="Trebuchet MS"/>
                        <a:cs typeface="Trebuchet MS"/>
                        <a:sym typeface="Trebuchet MS"/>
                      </a:defRPr>
                    </a:pPr>
                  </a:p>
                </p:txBody>
              </p:sp>
              <p:sp>
                <p:nvSpPr>
                  <p:cNvPr id="1006" name="Line"/>
                  <p:cNvSpPr/>
                  <p:nvPr/>
                </p:nvSpPr>
                <p:spPr>
                  <a:xfrm>
                    <a:off x="434222" y="34804"/>
                    <a:ext cx="360901" cy="360902"/>
                  </a:xfrm>
                  <a:prstGeom prst="line">
                    <a:avLst/>
                  </a:prstGeom>
                  <a:noFill/>
                  <a:ln w="25400" cap="flat">
                    <a:solidFill>
                      <a:srgbClr val="3457FF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 algn="l" defTabSz="914400">
                      <a:defRPr b="0" sz="3200">
                        <a:solidFill>
                          <a:srgbClr val="5F5F5F"/>
                        </a:solidFill>
                        <a:latin typeface="Trebuchet MS"/>
                        <a:ea typeface="Trebuchet MS"/>
                        <a:cs typeface="Trebuchet MS"/>
                        <a:sym typeface="Trebuchet MS"/>
                      </a:defRPr>
                    </a:pPr>
                  </a:p>
                </p:txBody>
              </p:sp>
              <p:sp>
                <p:nvSpPr>
                  <p:cNvPr id="1007" name="Square"/>
                  <p:cNvSpPr/>
                  <p:nvPr/>
                </p:nvSpPr>
                <p:spPr>
                  <a:xfrm>
                    <a:off x="377033" y="0"/>
                    <a:ext cx="83043" cy="83043"/>
                  </a:xfrm>
                  <a:prstGeom prst="rect">
                    <a:avLst/>
                  </a:prstGeom>
                  <a:solidFill>
                    <a:srgbClr val="3457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 algn="l" defTabSz="914400">
                      <a:defRPr b="0" sz="3200">
                        <a:solidFill>
                          <a:srgbClr val="5F5F5F"/>
                        </a:solidFill>
                        <a:latin typeface="Trebuchet MS"/>
                        <a:ea typeface="Trebuchet MS"/>
                        <a:cs typeface="Trebuchet MS"/>
                        <a:sym typeface="Trebuchet MS"/>
                      </a:defRPr>
                    </a:pPr>
                  </a:p>
                </p:txBody>
              </p:sp>
            </p:grpSp>
            <p:grpSp>
              <p:nvGrpSpPr>
                <p:cNvPr id="1012" name="Group"/>
                <p:cNvGrpSpPr/>
                <p:nvPr/>
              </p:nvGrpSpPr>
              <p:grpSpPr>
                <a:xfrm>
                  <a:off x="1004876" y="254000"/>
                  <a:ext cx="579449" cy="127000"/>
                  <a:chOff x="0" y="0"/>
                  <a:chExt cx="579448" cy="127000"/>
                </a:xfrm>
              </p:grpSpPr>
              <p:sp>
                <p:nvSpPr>
                  <p:cNvPr id="1009" name="Circle"/>
                  <p:cNvSpPr/>
                  <p:nvPr/>
                </p:nvSpPr>
                <p:spPr>
                  <a:xfrm>
                    <a:off x="0" y="0"/>
                    <a:ext cx="127000" cy="127000"/>
                  </a:xfrm>
                  <a:prstGeom prst="ellipse">
                    <a:avLst/>
                  </a:prstGeom>
                  <a:solidFill>
                    <a:schemeClr val="accent5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b="0" sz="2200"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</a:p>
                </p:txBody>
              </p:sp>
              <p:sp>
                <p:nvSpPr>
                  <p:cNvPr id="1010" name="Circle"/>
                  <p:cNvSpPr/>
                  <p:nvPr/>
                </p:nvSpPr>
                <p:spPr>
                  <a:xfrm>
                    <a:off x="226224" y="0"/>
                    <a:ext cx="127001" cy="127000"/>
                  </a:xfrm>
                  <a:prstGeom prst="ellipse">
                    <a:avLst/>
                  </a:prstGeom>
                  <a:solidFill>
                    <a:schemeClr val="accent5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b="0" sz="2200"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</a:p>
                </p:txBody>
              </p:sp>
              <p:sp>
                <p:nvSpPr>
                  <p:cNvPr id="1011" name="Circle"/>
                  <p:cNvSpPr/>
                  <p:nvPr/>
                </p:nvSpPr>
                <p:spPr>
                  <a:xfrm>
                    <a:off x="452448" y="0"/>
                    <a:ext cx="127001" cy="127000"/>
                  </a:xfrm>
                  <a:prstGeom prst="ellipse">
                    <a:avLst/>
                  </a:prstGeom>
                  <a:solidFill>
                    <a:schemeClr val="accent5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b="0" sz="2200"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</a:p>
                </p:txBody>
              </p:sp>
            </p:grpSp>
            <p:grpSp>
              <p:nvGrpSpPr>
                <p:cNvPr id="1017" name="Group"/>
                <p:cNvGrpSpPr/>
                <p:nvPr/>
              </p:nvGrpSpPr>
              <p:grpSpPr>
                <a:xfrm>
                  <a:off x="0" y="1422400"/>
                  <a:ext cx="836602" cy="635000"/>
                  <a:chOff x="0" y="0"/>
                  <a:chExt cx="836601" cy="634999"/>
                </a:xfrm>
              </p:grpSpPr>
              <p:sp>
                <p:nvSpPr>
                  <p:cNvPr id="1013" name="Line"/>
                  <p:cNvSpPr/>
                  <p:nvPr/>
                </p:nvSpPr>
                <p:spPr>
                  <a:xfrm>
                    <a:off x="0" y="311057"/>
                    <a:ext cx="836602" cy="32394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136" fill="norm" stroke="1" extrusionOk="0">
                        <a:moveTo>
                          <a:pt x="0" y="1583"/>
                        </a:moveTo>
                        <a:cubicBezTo>
                          <a:pt x="2574" y="14296"/>
                          <a:pt x="6711" y="21600"/>
                          <a:pt x="11060" y="21113"/>
                        </a:cubicBezTo>
                        <a:cubicBezTo>
                          <a:pt x="15307" y="20637"/>
                          <a:pt x="19230" y="12778"/>
                          <a:pt x="21600" y="0"/>
                        </a:cubicBezTo>
                      </a:path>
                    </a:pathLst>
                  </a:custGeom>
                  <a:noFill/>
                  <a:ln w="114300" cap="flat">
                    <a:solidFill>
                      <a:srgbClr val="3457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 algn="l" defTabSz="914400">
                      <a:defRPr b="0" sz="3200">
                        <a:solidFill>
                          <a:srgbClr val="5F5F5F"/>
                        </a:solidFill>
                        <a:latin typeface="Trebuchet MS"/>
                        <a:ea typeface="Trebuchet MS"/>
                        <a:cs typeface="Trebuchet MS"/>
                        <a:sym typeface="Trebuchet MS"/>
                      </a:defRPr>
                    </a:pPr>
                  </a:p>
                </p:txBody>
              </p:sp>
              <p:sp>
                <p:nvSpPr>
                  <p:cNvPr id="1014" name="Line"/>
                  <p:cNvSpPr/>
                  <p:nvPr/>
                </p:nvSpPr>
                <p:spPr>
                  <a:xfrm flipV="1">
                    <a:off x="41986" y="34804"/>
                    <a:ext cx="360902" cy="360902"/>
                  </a:xfrm>
                  <a:prstGeom prst="line">
                    <a:avLst/>
                  </a:prstGeom>
                  <a:noFill/>
                  <a:ln w="25400" cap="flat">
                    <a:solidFill>
                      <a:srgbClr val="3457FF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 algn="l" defTabSz="914400">
                      <a:defRPr b="0" sz="3200">
                        <a:solidFill>
                          <a:srgbClr val="5F5F5F"/>
                        </a:solidFill>
                        <a:latin typeface="Trebuchet MS"/>
                        <a:ea typeface="Trebuchet MS"/>
                        <a:cs typeface="Trebuchet MS"/>
                        <a:sym typeface="Trebuchet MS"/>
                      </a:defRPr>
                    </a:pPr>
                  </a:p>
                </p:txBody>
              </p:sp>
              <p:sp>
                <p:nvSpPr>
                  <p:cNvPr id="1015" name="Line"/>
                  <p:cNvSpPr/>
                  <p:nvPr/>
                </p:nvSpPr>
                <p:spPr>
                  <a:xfrm>
                    <a:off x="434222" y="34804"/>
                    <a:ext cx="360901" cy="360902"/>
                  </a:xfrm>
                  <a:prstGeom prst="line">
                    <a:avLst/>
                  </a:prstGeom>
                  <a:noFill/>
                  <a:ln w="25400" cap="flat">
                    <a:solidFill>
                      <a:srgbClr val="3457FF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 algn="l" defTabSz="914400">
                      <a:defRPr b="0" sz="3200">
                        <a:solidFill>
                          <a:srgbClr val="5F5F5F"/>
                        </a:solidFill>
                        <a:latin typeface="Trebuchet MS"/>
                        <a:ea typeface="Trebuchet MS"/>
                        <a:cs typeface="Trebuchet MS"/>
                        <a:sym typeface="Trebuchet MS"/>
                      </a:defRPr>
                    </a:pPr>
                  </a:p>
                </p:txBody>
              </p:sp>
              <p:sp>
                <p:nvSpPr>
                  <p:cNvPr id="1016" name="Square"/>
                  <p:cNvSpPr/>
                  <p:nvPr/>
                </p:nvSpPr>
                <p:spPr>
                  <a:xfrm>
                    <a:off x="377033" y="0"/>
                    <a:ext cx="83043" cy="83043"/>
                  </a:xfrm>
                  <a:prstGeom prst="rect">
                    <a:avLst/>
                  </a:prstGeom>
                  <a:solidFill>
                    <a:srgbClr val="3457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 algn="l" defTabSz="914400">
                      <a:defRPr b="0" sz="3200">
                        <a:solidFill>
                          <a:srgbClr val="5F5F5F"/>
                        </a:solidFill>
                        <a:latin typeface="Trebuchet MS"/>
                        <a:ea typeface="Trebuchet MS"/>
                        <a:cs typeface="Trebuchet MS"/>
                        <a:sym typeface="Trebuchet MS"/>
                      </a:defRPr>
                    </a:pPr>
                  </a:p>
                </p:txBody>
              </p:sp>
            </p:grpSp>
            <p:grpSp>
              <p:nvGrpSpPr>
                <p:cNvPr id="1021" name="Group"/>
                <p:cNvGrpSpPr/>
                <p:nvPr/>
              </p:nvGrpSpPr>
              <p:grpSpPr>
                <a:xfrm rot="16200000">
                  <a:off x="128576" y="970997"/>
                  <a:ext cx="579449" cy="127001"/>
                  <a:chOff x="0" y="0"/>
                  <a:chExt cx="579448" cy="127000"/>
                </a:xfrm>
              </p:grpSpPr>
              <p:sp>
                <p:nvSpPr>
                  <p:cNvPr id="1018" name="Circle"/>
                  <p:cNvSpPr/>
                  <p:nvPr/>
                </p:nvSpPr>
                <p:spPr>
                  <a:xfrm>
                    <a:off x="0" y="0"/>
                    <a:ext cx="127000" cy="127000"/>
                  </a:xfrm>
                  <a:prstGeom prst="ellipse">
                    <a:avLst/>
                  </a:prstGeom>
                  <a:solidFill>
                    <a:schemeClr val="accent5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b="0" sz="2200"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</a:p>
                </p:txBody>
              </p:sp>
              <p:sp>
                <p:nvSpPr>
                  <p:cNvPr id="1019" name="Circle"/>
                  <p:cNvSpPr/>
                  <p:nvPr/>
                </p:nvSpPr>
                <p:spPr>
                  <a:xfrm>
                    <a:off x="226224" y="0"/>
                    <a:ext cx="127001" cy="127000"/>
                  </a:xfrm>
                  <a:prstGeom prst="ellipse">
                    <a:avLst/>
                  </a:prstGeom>
                  <a:solidFill>
                    <a:schemeClr val="accent5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b="0" sz="2200"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</a:p>
                </p:txBody>
              </p:sp>
              <p:sp>
                <p:nvSpPr>
                  <p:cNvPr id="1020" name="Circle"/>
                  <p:cNvSpPr/>
                  <p:nvPr/>
                </p:nvSpPr>
                <p:spPr>
                  <a:xfrm>
                    <a:off x="452448" y="0"/>
                    <a:ext cx="127001" cy="127000"/>
                  </a:xfrm>
                  <a:prstGeom prst="ellipse">
                    <a:avLst/>
                  </a:prstGeom>
                  <a:solidFill>
                    <a:schemeClr val="accent5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b="0" sz="2200"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</a:p>
                </p:txBody>
              </p:sp>
            </p:grpSp>
            <p:grpSp>
              <p:nvGrpSpPr>
                <p:cNvPr id="1025" name="Group"/>
                <p:cNvGrpSpPr/>
                <p:nvPr/>
              </p:nvGrpSpPr>
              <p:grpSpPr>
                <a:xfrm>
                  <a:off x="354800" y="2155578"/>
                  <a:ext cx="127001" cy="579449"/>
                  <a:chOff x="0" y="0"/>
                  <a:chExt cx="127000" cy="579448"/>
                </a:xfrm>
              </p:grpSpPr>
              <p:sp>
                <p:nvSpPr>
                  <p:cNvPr id="1022" name="Circle"/>
                  <p:cNvSpPr/>
                  <p:nvPr/>
                </p:nvSpPr>
                <p:spPr>
                  <a:xfrm rot="16200000">
                    <a:off x="0" y="452448"/>
                    <a:ext cx="127000" cy="127001"/>
                  </a:xfrm>
                  <a:prstGeom prst="ellipse">
                    <a:avLst/>
                  </a:prstGeom>
                  <a:solidFill>
                    <a:schemeClr val="accent5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b="0" sz="2200"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</a:p>
                </p:txBody>
              </p:sp>
              <p:sp>
                <p:nvSpPr>
                  <p:cNvPr id="1023" name="Circle"/>
                  <p:cNvSpPr/>
                  <p:nvPr/>
                </p:nvSpPr>
                <p:spPr>
                  <a:xfrm rot="16200000">
                    <a:off x="0" y="226224"/>
                    <a:ext cx="127000" cy="127001"/>
                  </a:xfrm>
                  <a:prstGeom prst="ellipse">
                    <a:avLst/>
                  </a:prstGeom>
                  <a:solidFill>
                    <a:schemeClr val="accent5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b="0" sz="2200"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</a:p>
                </p:txBody>
              </p:sp>
              <p:sp>
                <p:nvSpPr>
                  <p:cNvPr id="1024" name="Circle"/>
                  <p:cNvSpPr/>
                  <p:nvPr/>
                </p:nvSpPr>
                <p:spPr>
                  <a:xfrm rot="16200000">
                    <a:off x="0" y="0"/>
                    <a:ext cx="127000" cy="127000"/>
                  </a:xfrm>
                  <a:prstGeom prst="ellipse">
                    <a:avLst/>
                  </a:prstGeom>
                  <a:solidFill>
                    <a:schemeClr val="accent5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b="0" sz="2200"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</a:p>
                </p:txBody>
              </p:sp>
            </p:grpSp>
            <p:grpSp>
              <p:nvGrpSpPr>
                <p:cNvPr id="1029" name="Group"/>
                <p:cNvGrpSpPr/>
                <p:nvPr/>
              </p:nvGrpSpPr>
              <p:grpSpPr>
                <a:xfrm>
                  <a:off x="1004876" y="1727200"/>
                  <a:ext cx="579449" cy="127000"/>
                  <a:chOff x="0" y="0"/>
                  <a:chExt cx="579448" cy="127000"/>
                </a:xfrm>
              </p:grpSpPr>
              <p:sp>
                <p:nvSpPr>
                  <p:cNvPr id="1026" name="Circle"/>
                  <p:cNvSpPr/>
                  <p:nvPr/>
                </p:nvSpPr>
                <p:spPr>
                  <a:xfrm>
                    <a:off x="0" y="0"/>
                    <a:ext cx="127000" cy="127000"/>
                  </a:xfrm>
                  <a:prstGeom prst="ellipse">
                    <a:avLst/>
                  </a:prstGeom>
                  <a:solidFill>
                    <a:schemeClr val="accent5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b="0" sz="2200"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</a:p>
                </p:txBody>
              </p:sp>
              <p:sp>
                <p:nvSpPr>
                  <p:cNvPr id="1027" name="Circle"/>
                  <p:cNvSpPr/>
                  <p:nvPr/>
                </p:nvSpPr>
                <p:spPr>
                  <a:xfrm>
                    <a:off x="226224" y="0"/>
                    <a:ext cx="127001" cy="127000"/>
                  </a:xfrm>
                  <a:prstGeom prst="ellipse">
                    <a:avLst/>
                  </a:prstGeom>
                  <a:solidFill>
                    <a:schemeClr val="accent5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b="0" sz="2200"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</a:p>
                </p:txBody>
              </p:sp>
              <p:sp>
                <p:nvSpPr>
                  <p:cNvPr id="1028" name="Circle"/>
                  <p:cNvSpPr/>
                  <p:nvPr/>
                </p:nvSpPr>
                <p:spPr>
                  <a:xfrm>
                    <a:off x="452448" y="0"/>
                    <a:ext cx="127001" cy="127000"/>
                  </a:xfrm>
                  <a:prstGeom prst="ellipse">
                    <a:avLst/>
                  </a:prstGeom>
                  <a:solidFill>
                    <a:schemeClr val="accent5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b="0" sz="2200"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</a:p>
                </p:txBody>
              </p:sp>
            </p:grpSp>
          </p:grpSp>
          <p:grpSp>
            <p:nvGrpSpPr>
              <p:cNvPr id="1057" name="Group"/>
              <p:cNvGrpSpPr/>
              <p:nvPr/>
            </p:nvGrpSpPr>
            <p:grpSpPr>
              <a:xfrm>
                <a:off x="0" y="11541"/>
                <a:ext cx="1584325" cy="2735028"/>
                <a:chOff x="0" y="0"/>
                <a:chExt cx="1584325" cy="2735026"/>
              </a:xfrm>
            </p:grpSpPr>
            <p:grpSp>
              <p:nvGrpSpPr>
                <p:cNvPr id="1035" name="Group"/>
                <p:cNvGrpSpPr/>
                <p:nvPr/>
              </p:nvGrpSpPr>
              <p:grpSpPr>
                <a:xfrm>
                  <a:off x="0" y="0"/>
                  <a:ext cx="836602" cy="635000"/>
                  <a:chOff x="0" y="0"/>
                  <a:chExt cx="836601" cy="634999"/>
                </a:xfrm>
              </p:grpSpPr>
              <p:sp>
                <p:nvSpPr>
                  <p:cNvPr id="1031" name="Line"/>
                  <p:cNvSpPr/>
                  <p:nvPr/>
                </p:nvSpPr>
                <p:spPr>
                  <a:xfrm>
                    <a:off x="0" y="311057"/>
                    <a:ext cx="836602" cy="32394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136" fill="norm" stroke="1" extrusionOk="0">
                        <a:moveTo>
                          <a:pt x="0" y="1583"/>
                        </a:moveTo>
                        <a:cubicBezTo>
                          <a:pt x="2574" y="14296"/>
                          <a:pt x="6711" y="21600"/>
                          <a:pt x="11060" y="21113"/>
                        </a:cubicBezTo>
                        <a:cubicBezTo>
                          <a:pt x="15307" y="20637"/>
                          <a:pt x="19230" y="12778"/>
                          <a:pt x="21600" y="0"/>
                        </a:cubicBezTo>
                      </a:path>
                    </a:pathLst>
                  </a:custGeom>
                  <a:noFill/>
                  <a:ln w="114300" cap="flat">
                    <a:solidFill>
                      <a:srgbClr val="3457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 algn="l" defTabSz="914400">
                      <a:defRPr b="0" sz="3200">
                        <a:solidFill>
                          <a:srgbClr val="5F5F5F"/>
                        </a:solidFill>
                        <a:latin typeface="Trebuchet MS"/>
                        <a:ea typeface="Trebuchet MS"/>
                        <a:cs typeface="Trebuchet MS"/>
                        <a:sym typeface="Trebuchet MS"/>
                      </a:defRPr>
                    </a:pPr>
                  </a:p>
                </p:txBody>
              </p:sp>
              <p:sp>
                <p:nvSpPr>
                  <p:cNvPr id="1032" name="Line"/>
                  <p:cNvSpPr/>
                  <p:nvPr/>
                </p:nvSpPr>
                <p:spPr>
                  <a:xfrm flipV="1">
                    <a:off x="41986" y="34804"/>
                    <a:ext cx="360902" cy="360902"/>
                  </a:xfrm>
                  <a:prstGeom prst="line">
                    <a:avLst/>
                  </a:prstGeom>
                  <a:noFill/>
                  <a:ln w="25400" cap="flat">
                    <a:solidFill>
                      <a:srgbClr val="3457FF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 algn="l" defTabSz="914400">
                      <a:defRPr b="0" sz="3200">
                        <a:solidFill>
                          <a:srgbClr val="5F5F5F"/>
                        </a:solidFill>
                        <a:latin typeface="Trebuchet MS"/>
                        <a:ea typeface="Trebuchet MS"/>
                        <a:cs typeface="Trebuchet MS"/>
                        <a:sym typeface="Trebuchet MS"/>
                      </a:defRPr>
                    </a:pPr>
                  </a:p>
                </p:txBody>
              </p:sp>
              <p:sp>
                <p:nvSpPr>
                  <p:cNvPr id="1033" name="Line"/>
                  <p:cNvSpPr/>
                  <p:nvPr/>
                </p:nvSpPr>
                <p:spPr>
                  <a:xfrm>
                    <a:off x="434222" y="34804"/>
                    <a:ext cx="360901" cy="360902"/>
                  </a:xfrm>
                  <a:prstGeom prst="line">
                    <a:avLst/>
                  </a:prstGeom>
                  <a:noFill/>
                  <a:ln w="25400" cap="flat">
                    <a:solidFill>
                      <a:srgbClr val="3457FF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 algn="l" defTabSz="914400">
                      <a:defRPr b="0" sz="3200">
                        <a:solidFill>
                          <a:srgbClr val="5F5F5F"/>
                        </a:solidFill>
                        <a:latin typeface="Trebuchet MS"/>
                        <a:ea typeface="Trebuchet MS"/>
                        <a:cs typeface="Trebuchet MS"/>
                        <a:sym typeface="Trebuchet MS"/>
                      </a:defRPr>
                    </a:pPr>
                  </a:p>
                </p:txBody>
              </p:sp>
              <p:sp>
                <p:nvSpPr>
                  <p:cNvPr id="1034" name="Square"/>
                  <p:cNvSpPr/>
                  <p:nvPr/>
                </p:nvSpPr>
                <p:spPr>
                  <a:xfrm>
                    <a:off x="377033" y="0"/>
                    <a:ext cx="83043" cy="83043"/>
                  </a:xfrm>
                  <a:prstGeom prst="rect">
                    <a:avLst/>
                  </a:prstGeom>
                  <a:solidFill>
                    <a:srgbClr val="3457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 algn="l" defTabSz="914400">
                      <a:defRPr b="0" sz="3200">
                        <a:solidFill>
                          <a:srgbClr val="5F5F5F"/>
                        </a:solidFill>
                        <a:latin typeface="Trebuchet MS"/>
                        <a:ea typeface="Trebuchet MS"/>
                        <a:cs typeface="Trebuchet MS"/>
                        <a:sym typeface="Trebuchet MS"/>
                      </a:defRPr>
                    </a:pPr>
                  </a:p>
                </p:txBody>
              </p:sp>
            </p:grpSp>
            <p:grpSp>
              <p:nvGrpSpPr>
                <p:cNvPr id="1039" name="Group"/>
                <p:cNvGrpSpPr/>
                <p:nvPr/>
              </p:nvGrpSpPr>
              <p:grpSpPr>
                <a:xfrm>
                  <a:off x="1004876" y="254000"/>
                  <a:ext cx="579449" cy="127000"/>
                  <a:chOff x="0" y="0"/>
                  <a:chExt cx="579448" cy="127000"/>
                </a:xfrm>
              </p:grpSpPr>
              <p:sp>
                <p:nvSpPr>
                  <p:cNvPr id="1036" name="Circle"/>
                  <p:cNvSpPr/>
                  <p:nvPr/>
                </p:nvSpPr>
                <p:spPr>
                  <a:xfrm>
                    <a:off x="0" y="0"/>
                    <a:ext cx="127000" cy="127000"/>
                  </a:xfrm>
                  <a:prstGeom prst="ellipse">
                    <a:avLst/>
                  </a:prstGeom>
                  <a:solidFill>
                    <a:schemeClr val="accent5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b="0" sz="2200"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</a:p>
                </p:txBody>
              </p:sp>
              <p:sp>
                <p:nvSpPr>
                  <p:cNvPr id="1037" name="Circle"/>
                  <p:cNvSpPr/>
                  <p:nvPr/>
                </p:nvSpPr>
                <p:spPr>
                  <a:xfrm>
                    <a:off x="226224" y="0"/>
                    <a:ext cx="127001" cy="127000"/>
                  </a:xfrm>
                  <a:prstGeom prst="ellipse">
                    <a:avLst/>
                  </a:prstGeom>
                  <a:solidFill>
                    <a:schemeClr val="accent5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b="0" sz="2200"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</a:p>
                </p:txBody>
              </p:sp>
              <p:sp>
                <p:nvSpPr>
                  <p:cNvPr id="1038" name="Circle"/>
                  <p:cNvSpPr/>
                  <p:nvPr/>
                </p:nvSpPr>
                <p:spPr>
                  <a:xfrm>
                    <a:off x="452448" y="0"/>
                    <a:ext cx="127001" cy="127000"/>
                  </a:xfrm>
                  <a:prstGeom prst="ellipse">
                    <a:avLst/>
                  </a:prstGeom>
                  <a:solidFill>
                    <a:schemeClr val="accent5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b="0" sz="2200"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</a:p>
                </p:txBody>
              </p:sp>
            </p:grpSp>
            <p:grpSp>
              <p:nvGrpSpPr>
                <p:cNvPr id="1044" name="Group"/>
                <p:cNvGrpSpPr/>
                <p:nvPr/>
              </p:nvGrpSpPr>
              <p:grpSpPr>
                <a:xfrm>
                  <a:off x="0" y="1422400"/>
                  <a:ext cx="836602" cy="635000"/>
                  <a:chOff x="0" y="0"/>
                  <a:chExt cx="836601" cy="634999"/>
                </a:xfrm>
              </p:grpSpPr>
              <p:sp>
                <p:nvSpPr>
                  <p:cNvPr id="1040" name="Line"/>
                  <p:cNvSpPr/>
                  <p:nvPr/>
                </p:nvSpPr>
                <p:spPr>
                  <a:xfrm>
                    <a:off x="0" y="311057"/>
                    <a:ext cx="836602" cy="32394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136" fill="norm" stroke="1" extrusionOk="0">
                        <a:moveTo>
                          <a:pt x="0" y="1583"/>
                        </a:moveTo>
                        <a:cubicBezTo>
                          <a:pt x="2574" y="14296"/>
                          <a:pt x="6711" y="21600"/>
                          <a:pt x="11060" y="21113"/>
                        </a:cubicBezTo>
                        <a:cubicBezTo>
                          <a:pt x="15307" y="20637"/>
                          <a:pt x="19230" y="12778"/>
                          <a:pt x="21600" y="0"/>
                        </a:cubicBezTo>
                      </a:path>
                    </a:pathLst>
                  </a:custGeom>
                  <a:noFill/>
                  <a:ln w="114300" cap="flat">
                    <a:solidFill>
                      <a:srgbClr val="3457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 algn="l" defTabSz="914400">
                      <a:defRPr b="0" sz="3200">
                        <a:solidFill>
                          <a:srgbClr val="5F5F5F"/>
                        </a:solidFill>
                        <a:latin typeface="Trebuchet MS"/>
                        <a:ea typeface="Trebuchet MS"/>
                        <a:cs typeface="Trebuchet MS"/>
                        <a:sym typeface="Trebuchet MS"/>
                      </a:defRPr>
                    </a:pPr>
                  </a:p>
                </p:txBody>
              </p:sp>
              <p:sp>
                <p:nvSpPr>
                  <p:cNvPr id="1041" name="Line"/>
                  <p:cNvSpPr/>
                  <p:nvPr/>
                </p:nvSpPr>
                <p:spPr>
                  <a:xfrm flipV="1">
                    <a:off x="41986" y="34804"/>
                    <a:ext cx="360902" cy="360902"/>
                  </a:xfrm>
                  <a:prstGeom prst="line">
                    <a:avLst/>
                  </a:prstGeom>
                  <a:noFill/>
                  <a:ln w="25400" cap="flat">
                    <a:solidFill>
                      <a:srgbClr val="3457FF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 algn="l" defTabSz="914400">
                      <a:defRPr b="0" sz="3200">
                        <a:solidFill>
                          <a:srgbClr val="5F5F5F"/>
                        </a:solidFill>
                        <a:latin typeface="Trebuchet MS"/>
                        <a:ea typeface="Trebuchet MS"/>
                        <a:cs typeface="Trebuchet MS"/>
                        <a:sym typeface="Trebuchet MS"/>
                      </a:defRPr>
                    </a:pPr>
                  </a:p>
                </p:txBody>
              </p:sp>
              <p:sp>
                <p:nvSpPr>
                  <p:cNvPr id="1042" name="Line"/>
                  <p:cNvSpPr/>
                  <p:nvPr/>
                </p:nvSpPr>
                <p:spPr>
                  <a:xfrm>
                    <a:off x="434222" y="34804"/>
                    <a:ext cx="360901" cy="360902"/>
                  </a:xfrm>
                  <a:prstGeom prst="line">
                    <a:avLst/>
                  </a:prstGeom>
                  <a:noFill/>
                  <a:ln w="25400" cap="flat">
                    <a:solidFill>
                      <a:srgbClr val="3457FF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 algn="l" defTabSz="914400">
                      <a:defRPr b="0" sz="3200">
                        <a:solidFill>
                          <a:srgbClr val="5F5F5F"/>
                        </a:solidFill>
                        <a:latin typeface="Trebuchet MS"/>
                        <a:ea typeface="Trebuchet MS"/>
                        <a:cs typeface="Trebuchet MS"/>
                        <a:sym typeface="Trebuchet MS"/>
                      </a:defRPr>
                    </a:pPr>
                  </a:p>
                </p:txBody>
              </p:sp>
              <p:sp>
                <p:nvSpPr>
                  <p:cNvPr id="1043" name="Square"/>
                  <p:cNvSpPr/>
                  <p:nvPr/>
                </p:nvSpPr>
                <p:spPr>
                  <a:xfrm>
                    <a:off x="377033" y="0"/>
                    <a:ext cx="83043" cy="83043"/>
                  </a:xfrm>
                  <a:prstGeom prst="rect">
                    <a:avLst/>
                  </a:prstGeom>
                  <a:solidFill>
                    <a:srgbClr val="3457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 algn="l" defTabSz="914400">
                      <a:defRPr b="0" sz="3200">
                        <a:solidFill>
                          <a:srgbClr val="5F5F5F"/>
                        </a:solidFill>
                        <a:latin typeface="Trebuchet MS"/>
                        <a:ea typeface="Trebuchet MS"/>
                        <a:cs typeface="Trebuchet MS"/>
                        <a:sym typeface="Trebuchet MS"/>
                      </a:defRPr>
                    </a:pPr>
                  </a:p>
                </p:txBody>
              </p:sp>
            </p:grpSp>
            <p:grpSp>
              <p:nvGrpSpPr>
                <p:cNvPr id="1048" name="Group"/>
                <p:cNvGrpSpPr/>
                <p:nvPr/>
              </p:nvGrpSpPr>
              <p:grpSpPr>
                <a:xfrm rot="16200000">
                  <a:off x="128576" y="970997"/>
                  <a:ext cx="579449" cy="127001"/>
                  <a:chOff x="0" y="0"/>
                  <a:chExt cx="579448" cy="127000"/>
                </a:xfrm>
              </p:grpSpPr>
              <p:sp>
                <p:nvSpPr>
                  <p:cNvPr id="1045" name="Circle"/>
                  <p:cNvSpPr/>
                  <p:nvPr/>
                </p:nvSpPr>
                <p:spPr>
                  <a:xfrm>
                    <a:off x="0" y="0"/>
                    <a:ext cx="127000" cy="127000"/>
                  </a:xfrm>
                  <a:prstGeom prst="ellipse">
                    <a:avLst/>
                  </a:prstGeom>
                  <a:solidFill>
                    <a:schemeClr val="accent5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b="0" sz="2200"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</a:p>
                </p:txBody>
              </p:sp>
              <p:sp>
                <p:nvSpPr>
                  <p:cNvPr id="1046" name="Circle"/>
                  <p:cNvSpPr/>
                  <p:nvPr/>
                </p:nvSpPr>
                <p:spPr>
                  <a:xfrm>
                    <a:off x="226224" y="0"/>
                    <a:ext cx="127001" cy="127000"/>
                  </a:xfrm>
                  <a:prstGeom prst="ellipse">
                    <a:avLst/>
                  </a:prstGeom>
                  <a:solidFill>
                    <a:schemeClr val="accent5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b="0" sz="2200"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</a:p>
                </p:txBody>
              </p:sp>
              <p:sp>
                <p:nvSpPr>
                  <p:cNvPr id="1047" name="Circle"/>
                  <p:cNvSpPr/>
                  <p:nvPr/>
                </p:nvSpPr>
                <p:spPr>
                  <a:xfrm>
                    <a:off x="452448" y="0"/>
                    <a:ext cx="127001" cy="127000"/>
                  </a:xfrm>
                  <a:prstGeom prst="ellipse">
                    <a:avLst/>
                  </a:prstGeom>
                  <a:solidFill>
                    <a:schemeClr val="accent5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b="0" sz="2200"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</a:p>
                </p:txBody>
              </p:sp>
            </p:grpSp>
            <p:grpSp>
              <p:nvGrpSpPr>
                <p:cNvPr id="1052" name="Group"/>
                <p:cNvGrpSpPr/>
                <p:nvPr/>
              </p:nvGrpSpPr>
              <p:grpSpPr>
                <a:xfrm>
                  <a:off x="354800" y="2155578"/>
                  <a:ext cx="127001" cy="579449"/>
                  <a:chOff x="0" y="0"/>
                  <a:chExt cx="127000" cy="579448"/>
                </a:xfrm>
              </p:grpSpPr>
              <p:sp>
                <p:nvSpPr>
                  <p:cNvPr id="1049" name="Circle"/>
                  <p:cNvSpPr/>
                  <p:nvPr/>
                </p:nvSpPr>
                <p:spPr>
                  <a:xfrm rot="16200000">
                    <a:off x="0" y="452448"/>
                    <a:ext cx="127000" cy="127001"/>
                  </a:xfrm>
                  <a:prstGeom prst="ellipse">
                    <a:avLst/>
                  </a:prstGeom>
                  <a:solidFill>
                    <a:schemeClr val="accent5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b="0" sz="2200"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</a:p>
                </p:txBody>
              </p:sp>
              <p:sp>
                <p:nvSpPr>
                  <p:cNvPr id="1050" name="Circle"/>
                  <p:cNvSpPr/>
                  <p:nvPr/>
                </p:nvSpPr>
                <p:spPr>
                  <a:xfrm rot="16200000">
                    <a:off x="0" y="226224"/>
                    <a:ext cx="127000" cy="127001"/>
                  </a:xfrm>
                  <a:prstGeom prst="ellipse">
                    <a:avLst/>
                  </a:prstGeom>
                  <a:solidFill>
                    <a:schemeClr val="accent5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b="0" sz="2200"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</a:p>
                </p:txBody>
              </p:sp>
              <p:sp>
                <p:nvSpPr>
                  <p:cNvPr id="1051" name="Circle"/>
                  <p:cNvSpPr/>
                  <p:nvPr/>
                </p:nvSpPr>
                <p:spPr>
                  <a:xfrm rot="16200000">
                    <a:off x="0" y="0"/>
                    <a:ext cx="127000" cy="127000"/>
                  </a:xfrm>
                  <a:prstGeom prst="ellipse">
                    <a:avLst/>
                  </a:prstGeom>
                  <a:solidFill>
                    <a:schemeClr val="accent5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b="0" sz="2200"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</a:p>
                </p:txBody>
              </p:sp>
            </p:grpSp>
            <p:grpSp>
              <p:nvGrpSpPr>
                <p:cNvPr id="1056" name="Group"/>
                <p:cNvGrpSpPr/>
                <p:nvPr/>
              </p:nvGrpSpPr>
              <p:grpSpPr>
                <a:xfrm>
                  <a:off x="1004876" y="1727200"/>
                  <a:ext cx="579449" cy="127000"/>
                  <a:chOff x="0" y="0"/>
                  <a:chExt cx="579448" cy="127000"/>
                </a:xfrm>
              </p:grpSpPr>
              <p:sp>
                <p:nvSpPr>
                  <p:cNvPr id="1053" name="Circle"/>
                  <p:cNvSpPr/>
                  <p:nvPr/>
                </p:nvSpPr>
                <p:spPr>
                  <a:xfrm>
                    <a:off x="0" y="0"/>
                    <a:ext cx="127000" cy="127000"/>
                  </a:xfrm>
                  <a:prstGeom prst="ellipse">
                    <a:avLst/>
                  </a:prstGeom>
                  <a:solidFill>
                    <a:schemeClr val="accent5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b="0" sz="2200"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</a:p>
                </p:txBody>
              </p:sp>
              <p:sp>
                <p:nvSpPr>
                  <p:cNvPr id="1054" name="Circle"/>
                  <p:cNvSpPr/>
                  <p:nvPr/>
                </p:nvSpPr>
                <p:spPr>
                  <a:xfrm>
                    <a:off x="226224" y="0"/>
                    <a:ext cx="127001" cy="127000"/>
                  </a:xfrm>
                  <a:prstGeom prst="ellipse">
                    <a:avLst/>
                  </a:prstGeom>
                  <a:solidFill>
                    <a:schemeClr val="accent5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b="0" sz="2200"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</a:p>
                </p:txBody>
              </p:sp>
              <p:sp>
                <p:nvSpPr>
                  <p:cNvPr id="1055" name="Circle"/>
                  <p:cNvSpPr/>
                  <p:nvPr/>
                </p:nvSpPr>
                <p:spPr>
                  <a:xfrm>
                    <a:off x="452448" y="0"/>
                    <a:ext cx="127001" cy="127000"/>
                  </a:xfrm>
                  <a:prstGeom prst="ellipse">
                    <a:avLst/>
                  </a:prstGeom>
                  <a:solidFill>
                    <a:schemeClr val="accent5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b="0" sz="2200"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</a:p>
                </p:txBody>
              </p:sp>
            </p:grpSp>
          </p:grpSp>
        </p:grpSp>
        <p:grpSp>
          <p:nvGrpSpPr>
            <p:cNvPr id="1063" name="Group"/>
            <p:cNvGrpSpPr/>
            <p:nvPr/>
          </p:nvGrpSpPr>
          <p:grpSpPr>
            <a:xfrm>
              <a:off x="12268198" y="633097"/>
              <a:ext cx="836603" cy="635001"/>
              <a:chOff x="0" y="0"/>
              <a:chExt cx="836601" cy="634999"/>
            </a:xfrm>
          </p:grpSpPr>
          <p:sp>
            <p:nvSpPr>
              <p:cNvPr id="1059" name="Line"/>
              <p:cNvSpPr/>
              <p:nvPr/>
            </p:nvSpPr>
            <p:spPr>
              <a:xfrm>
                <a:off x="0" y="311057"/>
                <a:ext cx="836602" cy="3239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136" fill="norm" stroke="1" extrusionOk="0">
                    <a:moveTo>
                      <a:pt x="0" y="1583"/>
                    </a:moveTo>
                    <a:cubicBezTo>
                      <a:pt x="2574" y="14296"/>
                      <a:pt x="6711" y="21600"/>
                      <a:pt x="11060" y="21113"/>
                    </a:cubicBezTo>
                    <a:cubicBezTo>
                      <a:pt x="15307" y="20637"/>
                      <a:pt x="19230" y="12778"/>
                      <a:pt x="21600" y="0"/>
                    </a:cubicBezTo>
                  </a:path>
                </a:pathLst>
              </a:custGeom>
              <a:noFill/>
              <a:ln w="114300" cap="flat">
                <a:solidFill>
                  <a:srgbClr val="3457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algn="l" defTabSz="914400">
                  <a:defRPr b="0" sz="3200">
                    <a:solidFill>
                      <a:srgbClr val="5F5F5F"/>
                    </a:solidFill>
                    <a:latin typeface="Trebuchet MS"/>
                    <a:ea typeface="Trebuchet MS"/>
                    <a:cs typeface="Trebuchet MS"/>
                    <a:sym typeface="Trebuchet MS"/>
                  </a:defRPr>
                </a:pPr>
              </a:p>
            </p:txBody>
          </p:sp>
          <p:sp>
            <p:nvSpPr>
              <p:cNvPr id="1060" name="Line"/>
              <p:cNvSpPr/>
              <p:nvPr/>
            </p:nvSpPr>
            <p:spPr>
              <a:xfrm flipV="1">
                <a:off x="41986" y="34804"/>
                <a:ext cx="360902" cy="360902"/>
              </a:xfrm>
              <a:prstGeom prst="line">
                <a:avLst/>
              </a:prstGeom>
              <a:noFill/>
              <a:ln w="25400" cap="flat">
                <a:solidFill>
                  <a:srgbClr val="3457FF"/>
                </a:solidFill>
                <a:prstDash val="solid"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algn="l" defTabSz="914400">
                  <a:defRPr b="0" sz="3200">
                    <a:solidFill>
                      <a:srgbClr val="5F5F5F"/>
                    </a:solidFill>
                    <a:latin typeface="Trebuchet MS"/>
                    <a:ea typeface="Trebuchet MS"/>
                    <a:cs typeface="Trebuchet MS"/>
                    <a:sym typeface="Trebuchet MS"/>
                  </a:defRPr>
                </a:pPr>
              </a:p>
            </p:txBody>
          </p:sp>
          <p:sp>
            <p:nvSpPr>
              <p:cNvPr id="1061" name="Line"/>
              <p:cNvSpPr/>
              <p:nvPr/>
            </p:nvSpPr>
            <p:spPr>
              <a:xfrm>
                <a:off x="434222" y="34804"/>
                <a:ext cx="360901" cy="360902"/>
              </a:xfrm>
              <a:prstGeom prst="line">
                <a:avLst/>
              </a:prstGeom>
              <a:noFill/>
              <a:ln w="25400" cap="flat">
                <a:solidFill>
                  <a:srgbClr val="3457FF"/>
                </a:solidFill>
                <a:prstDash val="solid"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algn="l" defTabSz="914400">
                  <a:defRPr b="0" sz="3200">
                    <a:solidFill>
                      <a:srgbClr val="5F5F5F"/>
                    </a:solidFill>
                    <a:latin typeface="Trebuchet MS"/>
                    <a:ea typeface="Trebuchet MS"/>
                    <a:cs typeface="Trebuchet MS"/>
                    <a:sym typeface="Trebuchet MS"/>
                  </a:defRPr>
                </a:pPr>
              </a:p>
            </p:txBody>
          </p:sp>
          <p:sp>
            <p:nvSpPr>
              <p:cNvPr id="1062" name="Square"/>
              <p:cNvSpPr/>
              <p:nvPr/>
            </p:nvSpPr>
            <p:spPr>
              <a:xfrm>
                <a:off x="377033" y="0"/>
                <a:ext cx="83043" cy="83043"/>
              </a:xfrm>
              <a:prstGeom prst="rect">
                <a:avLst/>
              </a:prstGeom>
              <a:solidFill>
                <a:srgbClr val="3457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algn="l" defTabSz="914400">
                  <a:defRPr b="0" sz="3200">
                    <a:solidFill>
                      <a:srgbClr val="5F5F5F"/>
                    </a:solidFill>
                    <a:latin typeface="Trebuchet MS"/>
                    <a:ea typeface="Trebuchet MS"/>
                    <a:cs typeface="Trebuchet MS"/>
                    <a:sym typeface="Trebuchet MS"/>
                  </a:defRPr>
                </a:pPr>
              </a:p>
            </p:txBody>
          </p:sp>
        </p:grpSp>
        <p:grpSp>
          <p:nvGrpSpPr>
            <p:cNvPr id="1068" name="Group"/>
            <p:cNvGrpSpPr/>
            <p:nvPr/>
          </p:nvGrpSpPr>
          <p:grpSpPr>
            <a:xfrm>
              <a:off x="12268198" y="2055497"/>
              <a:ext cx="836603" cy="635001"/>
              <a:chOff x="0" y="0"/>
              <a:chExt cx="836601" cy="634999"/>
            </a:xfrm>
          </p:grpSpPr>
          <p:sp>
            <p:nvSpPr>
              <p:cNvPr id="1064" name="Line"/>
              <p:cNvSpPr/>
              <p:nvPr/>
            </p:nvSpPr>
            <p:spPr>
              <a:xfrm>
                <a:off x="0" y="311057"/>
                <a:ext cx="836602" cy="3239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136" fill="norm" stroke="1" extrusionOk="0">
                    <a:moveTo>
                      <a:pt x="0" y="1583"/>
                    </a:moveTo>
                    <a:cubicBezTo>
                      <a:pt x="2574" y="14296"/>
                      <a:pt x="6711" y="21600"/>
                      <a:pt x="11060" y="21113"/>
                    </a:cubicBezTo>
                    <a:cubicBezTo>
                      <a:pt x="15307" y="20637"/>
                      <a:pt x="19230" y="12778"/>
                      <a:pt x="21600" y="0"/>
                    </a:cubicBezTo>
                  </a:path>
                </a:pathLst>
              </a:custGeom>
              <a:noFill/>
              <a:ln w="114300" cap="flat">
                <a:solidFill>
                  <a:srgbClr val="3457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algn="l" defTabSz="914400">
                  <a:defRPr b="0" sz="3200">
                    <a:solidFill>
                      <a:srgbClr val="5F5F5F"/>
                    </a:solidFill>
                    <a:latin typeface="Trebuchet MS"/>
                    <a:ea typeface="Trebuchet MS"/>
                    <a:cs typeface="Trebuchet MS"/>
                    <a:sym typeface="Trebuchet MS"/>
                  </a:defRPr>
                </a:pPr>
              </a:p>
            </p:txBody>
          </p:sp>
          <p:sp>
            <p:nvSpPr>
              <p:cNvPr id="1065" name="Line"/>
              <p:cNvSpPr/>
              <p:nvPr/>
            </p:nvSpPr>
            <p:spPr>
              <a:xfrm flipV="1">
                <a:off x="41986" y="34804"/>
                <a:ext cx="360902" cy="360902"/>
              </a:xfrm>
              <a:prstGeom prst="line">
                <a:avLst/>
              </a:prstGeom>
              <a:noFill/>
              <a:ln w="25400" cap="flat">
                <a:solidFill>
                  <a:srgbClr val="3457FF"/>
                </a:solidFill>
                <a:prstDash val="solid"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algn="l" defTabSz="914400">
                  <a:defRPr b="0" sz="3200">
                    <a:solidFill>
                      <a:srgbClr val="5F5F5F"/>
                    </a:solidFill>
                    <a:latin typeface="Trebuchet MS"/>
                    <a:ea typeface="Trebuchet MS"/>
                    <a:cs typeface="Trebuchet MS"/>
                    <a:sym typeface="Trebuchet MS"/>
                  </a:defRPr>
                </a:pPr>
              </a:p>
            </p:txBody>
          </p:sp>
          <p:sp>
            <p:nvSpPr>
              <p:cNvPr id="1066" name="Line"/>
              <p:cNvSpPr/>
              <p:nvPr/>
            </p:nvSpPr>
            <p:spPr>
              <a:xfrm>
                <a:off x="434222" y="34804"/>
                <a:ext cx="360901" cy="360902"/>
              </a:xfrm>
              <a:prstGeom prst="line">
                <a:avLst/>
              </a:prstGeom>
              <a:noFill/>
              <a:ln w="25400" cap="flat">
                <a:solidFill>
                  <a:srgbClr val="3457FF"/>
                </a:solidFill>
                <a:prstDash val="solid"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algn="l" defTabSz="914400">
                  <a:defRPr b="0" sz="3200">
                    <a:solidFill>
                      <a:srgbClr val="5F5F5F"/>
                    </a:solidFill>
                    <a:latin typeface="Trebuchet MS"/>
                    <a:ea typeface="Trebuchet MS"/>
                    <a:cs typeface="Trebuchet MS"/>
                    <a:sym typeface="Trebuchet MS"/>
                  </a:defRPr>
                </a:pPr>
              </a:p>
            </p:txBody>
          </p:sp>
          <p:sp>
            <p:nvSpPr>
              <p:cNvPr id="1067" name="Square"/>
              <p:cNvSpPr/>
              <p:nvPr/>
            </p:nvSpPr>
            <p:spPr>
              <a:xfrm>
                <a:off x="377033" y="0"/>
                <a:ext cx="83043" cy="83043"/>
              </a:xfrm>
              <a:prstGeom prst="rect">
                <a:avLst/>
              </a:prstGeom>
              <a:solidFill>
                <a:srgbClr val="3457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algn="l" defTabSz="914400">
                  <a:defRPr b="0" sz="3200">
                    <a:solidFill>
                      <a:srgbClr val="5F5F5F"/>
                    </a:solidFill>
                    <a:latin typeface="Trebuchet MS"/>
                    <a:ea typeface="Trebuchet MS"/>
                    <a:cs typeface="Trebuchet MS"/>
                    <a:sym typeface="Trebuchet MS"/>
                  </a:defRPr>
                </a:pPr>
              </a:p>
            </p:txBody>
          </p:sp>
        </p:grpSp>
        <p:grpSp>
          <p:nvGrpSpPr>
            <p:cNvPr id="1072" name="Group"/>
            <p:cNvGrpSpPr/>
            <p:nvPr/>
          </p:nvGrpSpPr>
          <p:grpSpPr>
            <a:xfrm rot="16200000">
              <a:off x="12396775" y="1604095"/>
              <a:ext cx="579449" cy="127001"/>
              <a:chOff x="0" y="0"/>
              <a:chExt cx="579448" cy="127000"/>
            </a:xfrm>
          </p:grpSpPr>
          <p:sp>
            <p:nvSpPr>
              <p:cNvPr id="1069" name="Circle"/>
              <p:cNvSpPr/>
              <p:nvPr/>
            </p:nvSpPr>
            <p:spPr>
              <a:xfrm>
                <a:off x="0" y="0"/>
                <a:ext cx="127000" cy="127000"/>
              </a:xfrm>
              <a:prstGeom prst="ellipse">
                <a:avLst/>
              </a:pr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0" sz="2200">
                    <a:latin typeface="+mn-lt"/>
                    <a:ea typeface="+mn-ea"/>
                    <a:cs typeface="+mn-cs"/>
                    <a:sym typeface="Helvetica Neue Medium"/>
                  </a:defRPr>
                </a:pPr>
              </a:p>
            </p:txBody>
          </p:sp>
          <p:sp>
            <p:nvSpPr>
              <p:cNvPr id="1070" name="Circle"/>
              <p:cNvSpPr/>
              <p:nvPr/>
            </p:nvSpPr>
            <p:spPr>
              <a:xfrm>
                <a:off x="226224" y="0"/>
                <a:ext cx="127001" cy="127000"/>
              </a:xfrm>
              <a:prstGeom prst="ellipse">
                <a:avLst/>
              </a:pr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0" sz="2200">
                    <a:latin typeface="+mn-lt"/>
                    <a:ea typeface="+mn-ea"/>
                    <a:cs typeface="+mn-cs"/>
                    <a:sym typeface="Helvetica Neue Medium"/>
                  </a:defRPr>
                </a:pPr>
              </a:p>
            </p:txBody>
          </p:sp>
          <p:sp>
            <p:nvSpPr>
              <p:cNvPr id="1071" name="Circle"/>
              <p:cNvSpPr/>
              <p:nvPr/>
            </p:nvSpPr>
            <p:spPr>
              <a:xfrm>
                <a:off x="452448" y="0"/>
                <a:ext cx="127001" cy="127000"/>
              </a:xfrm>
              <a:prstGeom prst="ellipse">
                <a:avLst/>
              </a:pr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0" sz="2200">
                    <a:latin typeface="+mn-lt"/>
                    <a:ea typeface="+mn-ea"/>
                    <a:cs typeface="+mn-cs"/>
                    <a:sym typeface="Helvetica Neue Medium"/>
                  </a:defRPr>
                </a:pPr>
              </a:p>
            </p:txBody>
          </p:sp>
        </p:grpSp>
        <p:grpSp>
          <p:nvGrpSpPr>
            <p:cNvPr id="1076" name="Group"/>
            <p:cNvGrpSpPr/>
            <p:nvPr/>
          </p:nvGrpSpPr>
          <p:grpSpPr>
            <a:xfrm>
              <a:off x="12623000" y="2788676"/>
              <a:ext cx="127001" cy="579449"/>
              <a:chOff x="0" y="0"/>
              <a:chExt cx="127000" cy="579448"/>
            </a:xfrm>
          </p:grpSpPr>
          <p:sp>
            <p:nvSpPr>
              <p:cNvPr id="1073" name="Circle"/>
              <p:cNvSpPr/>
              <p:nvPr/>
            </p:nvSpPr>
            <p:spPr>
              <a:xfrm rot="16200000">
                <a:off x="0" y="452448"/>
                <a:ext cx="127000" cy="127001"/>
              </a:xfrm>
              <a:prstGeom prst="ellipse">
                <a:avLst/>
              </a:pr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0" sz="2200">
                    <a:latin typeface="+mn-lt"/>
                    <a:ea typeface="+mn-ea"/>
                    <a:cs typeface="+mn-cs"/>
                    <a:sym typeface="Helvetica Neue Medium"/>
                  </a:defRPr>
                </a:pPr>
              </a:p>
            </p:txBody>
          </p:sp>
          <p:sp>
            <p:nvSpPr>
              <p:cNvPr id="1074" name="Circle"/>
              <p:cNvSpPr/>
              <p:nvPr/>
            </p:nvSpPr>
            <p:spPr>
              <a:xfrm rot="16200000">
                <a:off x="0" y="226224"/>
                <a:ext cx="127000" cy="127001"/>
              </a:xfrm>
              <a:prstGeom prst="ellipse">
                <a:avLst/>
              </a:pr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0" sz="2200">
                    <a:latin typeface="+mn-lt"/>
                    <a:ea typeface="+mn-ea"/>
                    <a:cs typeface="+mn-cs"/>
                    <a:sym typeface="Helvetica Neue Medium"/>
                  </a:defRPr>
                </a:pPr>
              </a:p>
            </p:txBody>
          </p:sp>
          <p:sp>
            <p:nvSpPr>
              <p:cNvPr id="1075" name="Circle"/>
              <p:cNvSpPr/>
              <p:nvPr/>
            </p:nvSpPr>
            <p:spPr>
              <a:xfrm rot="16200000">
                <a:off x="0" y="0"/>
                <a:ext cx="127000" cy="127000"/>
              </a:xfrm>
              <a:prstGeom prst="ellipse">
                <a:avLst/>
              </a:pr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0" sz="2200">
                    <a:latin typeface="+mn-lt"/>
                    <a:ea typeface="+mn-ea"/>
                    <a:cs typeface="+mn-cs"/>
                    <a:sym typeface="Helvetica Neue Medium"/>
                  </a:defRPr>
                </a:pPr>
              </a:p>
            </p:txBody>
          </p:sp>
        </p:grpSp>
        <p:grpSp>
          <p:nvGrpSpPr>
            <p:cNvPr id="1103" name="Group"/>
            <p:cNvGrpSpPr/>
            <p:nvPr/>
          </p:nvGrpSpPr>
          <p:grpSpPr>
            <a:xfrm>
              <a:off x="13273075" y="633097"/>
              <a:ext cx="1584326" cy="2735028"/>
              <a:chOff x="0" y="0"/>
              <a:chExt cx="1584325" cy="2735026"/>
            </a:xfrm>
          </p:grpSpPr>
          <p:grpSp>
            <p:nvGrpSpPr>
              <p:cNvPr id="1081" name="Group"/>
              <p:cNvGrpSpPr/>
              <p:nvPr/>
            </p:nvGrpSpPr>
            <p:grpSpPr>
              <a:xfrm>
                <a:off x="747723" y="0"/>
                <a:ext cx="836603" cy="635000"/>
                <a:chOff x="0" y="0"/>
                <a:chExt cx="836601" cy="634999"/>
              </a:xfrm>
            </p:grpSpPr>
            <p:sp>
              <p:nvSpPr>
                <p:cNvPr id="1077" name="Line"/>
                <p:cNvSpPr/>
                <p:nvPr/>
              </p:nvSpPr>
              <p:spPr>
                <a:xfrm>
                  <a:off x="0" y="311057"/>
                  <a:ext cx="836602" cy="3239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136" fill="norm" stroke="1" extrusionOk="0">
                      <a:moveTo>
                        <a:pt x="0" y="1583"/>
                      </a:moveTo>
                      <a:cubicBezTo>
                        <a:pt x="2574" y="14296"/>
                        <a:pt x="6711" y="21600"/>
                        <a:pt x="11060" y="21113"/>
                      </a:cubicBezTo>
                      <a:cubicBezTo>
                        <a:pt x="15307" y="20637"/>
                        <a:pt x="19230" y="12778"/>
                        <a:pt x="21600" y="0"/>
                      </a:cubicBezTo>
                    </a:path>
                  </a:pathLst>
                </a:custGeom>
                <a:noFill/>
                <a:ln w="114300" cap="flat">
                  <a:solidFill>
                    <a:srgbClr val="3457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algn="l" defTabSz="914400">
                    <a:defRPr b="0" sz="3200">
                      <a:solidFill>
                        <a:srgbClr val="5F5F5F"/>
                      </a:solidFill>
                      <a:latin typeface="Trebuchet MS"/>
                      <a:ea typeface="Trebuchet MS"/>
                      <a:cs typeface="Trebuchet MS"/>
                      <a:sym typeface="Trebuchet MS"/>
                    </a:defRPr>
                  </a:pPr>
                </a:p>
              </p:txBody>
            </p:sp>
            <p:sp>
              <p:nvSpPr>
                <p:cNvPr id="1078" name="Line"/>
                <p:cNvSpPr/>
                <p:nvPr/>
              </p:nvSpPr>
              <p:spPr>
                <a:xfrm flipV="1">
                  <a:off x="41986" y="34804"/>
                  <a:ext cx="360902" cy="360902"/>
                </a:xfrm>
                <a:prstGeom prst="line">
                  <a:avLst/>
                </a:prstGeom>
                <a:noFill/>
                <a:ln w="25400" cap="flat">
                  <a:solidFill>
                    <a:srgbClr val="3457FF"/>
                  </a:solidFill>
                  <a:prstDash val="solid"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algn="l" defTabSz="914400">
                    <a:defRPr b="0" sz="3200">
                      <a:solidFill>
                        <a:srgbClr val="5F5F5F"/>
                      </a:solidFill>
                      <a:latin typeface="Trebuchet MS"/>
                      <a:ea typeface="Trebuchet MS"/>
                      <a:cs typeface="Trebuchet MS"/>
                      <a:sym typeface="Trebuchet MS"/>
                    </a:defRPr>
                  </a:pPr>
                </a:p>
              </p:txBody>
            </p:sp>
            <p:sp>
              <p:nvSpPr>
                <p:cNvPr id="1079" name="Line"/>
                <p:cNvSpPr/>
                <p:nvPr/>
              </p:nvSpPr>
              <p:spPr>
                <a:xfrm>
                  <a:off x="434222" y="34804"/>
                  <a:ext cx="360901" cy="360902"/>
                </a:xfrm>
                <a:prstGeom prst="line">
                  <a:avLst/>
                </a:prstGeom>
                <a:noFill/>
                <a:ln w="25400" cap="flat">
                  <a:solidFill>
                    <a:srgbClr val="3457FF"/>
                  </a:solidFill>
                  <a:prstDash val="solid"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algn="l" defTabSz="914400">
                    <a:defRPr b="0" sz="3200">
                      <a:solidFill>
                        <a:srgbClr val="5F5F5F"/>
                      </a:solidFill>
                      <a:latin typeface="Trebuchet MS"/>
                      <a:ea typeface="Trebuchet MS"/>
                      <a:cs typeface="Trebuchet MS"/>
                      <a:sym typeface="Trebuchet MS"/>
                    </a:defRPr>
                  </a:pPr>
                </a:p>
              </p:txBody>
            </p:sp>
            <p:sp>
              <p:nvSpPr>
                <p:cNvPr id="1080" name="Square"/>
                <p:cNvSpPr/>
                <p:nvPr/>
              </p:nvSpPr>
              <p:spPr>
                <a:xfrm>
                  <a:off x="377033" y="0"/>
                  <a:ext cx="83043" cy="83043"/>
                </a:xfrm>
                <a:prstGeom prst="rect">
                  <a:avLst/>
                </a:prstGeom>
                <a:solidFill>
                  <a:srgbClr val="3457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algn="l" defTabSz="914400">
                    <a:defRPr b="0" sz="3200">
                      <a:solidFill>
                        <a:srgbClr val="5F5F5F"/>
                      </a:solidFill>
                      <a:latin typeface="Trebuchet MS"/>
                      <a:ea typeface="Trebuchet MS"/>
                      <a:cs typeface="Trebuchet MS"/>
                      <a:sym typeface="Trebuchet MS"/>
                    </a:defRPr>
                  </a:pPr>
                </a:p>
              </p:txBody>
            </p:sp>
          </p:grpSp>
          <p:grpSp>
            <p:nvGrpSpPr>
              <p:cNvPr id="1086" name="Group"/>
              <p:cNvGrpSpPr/>
              <p:nvPr/>
            </p:nvGrpSpPr>
            <p:grpSpPr>
              <a:xfrm>
                <a:off x="747723" y="1422400"/>
                <a:ext cx="836603" cy="635000"/>
                <a:chOff x="0" y="0"/>
                <a:chExt cx="836601" cy="634999"/>
              </a:xfrm>
            </p:grpSpPr>
            <p:sp>
              <p:nvSpPr>
                <p:cNvPr id="1082" name="Line"/>
                <p:cNvSpPr/>
                <p:nvPr/>
              </p:nvSpPr>
              <p:spPr>
                <a:xfrm>
                  <a:off x="0" y="311057"/>
                  <a:ext cx="836602" cy="3239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136" fill="norm" stroke="1" extrusionOk="0">
                      <a:moveTo>
                        <a:pt x="0" y="1583"/>
                      </a:moveTo>
                      <a:cubicBezTo>
                        <a:pt x="2574" y="14296"/>
                        <a:pt x="6711" y="21600"/>
                        <a:pt x="11060" y="21113"/>
                      </a:cubicBezTo>
                      <a:cubicBezTo>
                        <a:pt x="15307" y="20637"/>
                        <a:pt x="19230" y="12778"/>
                        <a:pt x="21600" y="0"/>
                      </a:cubicBezTo>
                    </a:path>
                  </a:pathLst>
                </a:custGeom>
                <a:noFill/>
                <a:ln w="114300" cap="flat">
                  <a:solidFill>
                    <a:srgbClr val="3457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algn="l" defTabSz="914400">
                    <a:defRPr b="0" sz="3200">
                      <a:solidFill>
                        <a:srgbClr val="5F5F5F"/>
                      </a:solidFill>
                      <a:latin typeface="Trebuchet MS"/>
                      <a:ea typeface="Trebuchet MS"/>
                      <a:cs typeface="Trebuchet MS"/>
                      <a:sym typeface="Trebuchet MS"/>
                    </a:defRPr>
                  </a:pPr>
                </a:p>
              </p:txBody>
            </p:sp>
            <p:sp>
              <p:nvSpPr>
                <p:cNvPr id="1083" name="Line"/>
                <p:cNvSpPr/>
                <p:nvPr/>
              </p:nvSpPr>
              <p:spPr>
                <a:xfrm flipV="1">
                  <a:off x="41986" y="34804"/>
                  <a:ext cx="360902" cy="360902"/>
                </a:xfrm>
                <a:prstGeom prst="line">
                  <a:avLst/>
                </a:prstGeom>
                <a:noFill/>
                <a:ln w="25400" cap="flat">
                  <a:solidFill>
                    <a:srgbClr val="3457FF"/>
                  </a:solidFill>
                  <a:prstDash val="solid"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algn="l" defTabSz="914400">
                    <a:defRPr b="0" sz="3200">
                      <a:solidFill>
                        <a:srgbClr val="5F5F5F"/>
                      </a:solidFill>
                      <a:latin typeface="Trebuchet MS"/>
                      <a:ea typeface="Trebuchet MS"/>
                      <a:cs typeface="Trebuchet MS"/>
                      <a:sym typeface="Trebuchet MS"/>
                    </a:defRPr>
                  </a:pPr>
                </a:p>
              </p:txBody>
            </p:sp>
            <p:sp>
              <p:nvSpPr>
                <p:cNvPr id="1084" name="Line"/>
                <p:cNvSpPr/>
                <p:nvPr/>
              </p:nvSpPr>
              <p:spPr>
                <a:xfrm>
                  <a:off x="434222" y="34804"/>
                  <a:ext cx="360901" cy="360902"/>
                </a:xfrm>
                <a:prstGeom prst="line">
                  <a:avLst/>
                </a:prstGeom>
                <a:noFill/>
                <a:ln w="25400" cap="flat">
                  <a:solidFill>
                    <a:srgbClr val="3457FF"/>
                  </a:solidFill>
                  <a:prstDash val="solid"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algn="l" defTabSz="914400">
                    <a:defRPr b="0" sz="3200">
                      <a:solidFill>
                        <a:srgbClr val="5F5F5F"/>
                      </a:solidFill>
                      <a:latin typeface="Trebuchet MS"/>
                      <a:ea typeface="Trebuchet MS"/>
                      <a:cs typeface="Trebuchet MS"/>
                      <a:sym typeface="Trebuchet MS"/>
                    </a:defRPr>
                  </a:pPr>
                </a:p>
              </p:txBody>
            </p:sp>
            <p:sp>
              <p:nvSpPr>
                <p:cNvPr id="1085" name="Square"/>
                <p:cNvSpPr/>
                <p:nvPr/>
              </p:nvSpPr>
              <p:spPr>
                <a:xfrm>
                  <a:off x="377033" y="0"/>
                  <a:ext cx="83043" cy="83043"/>
                </a:xfrm>
                <a:prstGeom prst="rect">
                  <a:avLst/>
                </a:prstGeom>
                <a:solidFill>
                  <a:srgbClr val="3457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algn="l" defTabSz="914400">
                    <a:defRPr b="0" sz="3200">
                      <a:solidFill>
                        <a:srgbClr val="5F5F5F"/>
                      </a:solidFill>
                      <a:latin typeface="Trebuchet MS"/>
                      <a:ea typeface="Trebuchet MS"/>
                      <a:cs typeface="Trebuchet MS"/>
                      <a:sym typeface="Trebuchet MS"/>
                    </a:defRPr>
                  </a:pPr>
                </a:p>
              </p:txBody>
            </p:sp>
          </p:grpSp>
          <p:grpSp>
            <p:nvGrpSpPr>
              <p:cNvPr id="1090" name="Group"/>
              <p:cNvGrpSpPr/>
              <p:nvPr/>
            </p:nvGrpSpPr>
            <p:grpSpPr>
              <a:xfrm rot="16200000">
                <a:off x="876300" y="970997"/>
                <a:ext cx="579449" cy="127001"/>
                <a:chOff x="0" y="0"/>
                <a:chExt cx="579448" cy="127000"/>
              </a:xfrm>
            </p:grpSpPr>
            <p:sp>
              <p:nvSpPr>
                <p:cNvPr id="1087" name="Circle"/>
                <p:cNvSpPr/>
                <p:nvPr/>
              </p:nvSpPr>
              <p:spPr>
                <a:xfrm>
                  <a:off x="0" y="0"/>
                  <a:ext cx="127000" cy="127000"/>
                </a:xfrm>
                <a:prstGeom prst="ellipse">
                  <a:avLst/>
                </a:pr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 sz="2200"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</a:p>
              </p:txBody>
            </p:sp>
            <p:sp>
              <p:nvSpPr>
                <p:cNvPr id="1088" name="Circle"/>
                <p:cNvSpPr/>
                <p:nvPr/>
              </p:nvSpPr>
              <p:spPr>
                <a:xfrm>
                  <a:off x="226224" y="0"/>
                  <a:ext cx="127001" cy="127000"/>
                </a:xfrm>
                <a:prstGeom prst="ellipse">
                  <a:avLst/>
                </a:pr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 sz="2200"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</a:p>
              </p:txBody>
            </p:sp>
            <p:sp>
              <p:nvSpPr>
                <p:cNvPr id="1089" name="Circle"/>
                <p:cNvSpPr/>
                <p:nvPr/>
              </p:nvSpPr>
              <p:spPr>
                <a:xfrm>
                  <a:off x="452448" y="0"/>
                  <a:ext cx="127001" cy="127000"/>
                </a:xfrm>
                <a:prstGeom prst="ellipse">
                  <a:avLst/>
                </a:pr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 sz="2200"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</a:p>
              </p:txBody>
            </p:sp>
          </p:grpSp>
          <p:grpSp>
            <p:nvGrpSpPr>
              <p:cNvPr id="1094" name="Group"/>
              <p:cNvGrpSpPr/>
              <p:nvPr/>
            </p:nvGrpSpPr>
            <p:grpSpPr>
              <a:xfrm>
                <a:off x="1102524" y="2155578"/>
                <a:ext cx="127001" cy="579449"/>
                <a:chOff x="0" y="0"/>
                <a:chExt cx="127000" cy="579448"/>
              </a:xfrm>
            </p:grpSpPr>
            <p:sp>
              <p:nvSpPr>
                <p:cNvPr id="1091" name="Circle"/>
                <p:cNvSpPr/>
                <p:nvPr/>
              </p:nvSpPr>
              <p:spPr>
                <a:xfrm rot="16200000">
                  <a:off x="0" y="452448"/>
                  <a:ext cx="127000" cy="127001"/>
                </a:xfrm>
                <a:prstGeom prst="ellipse">
                  <a:avLst/>
                </a:pr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 sz="2200"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</a:p>
              </p:txBody>
            </p:sp>
            <p:sp>
              <p:nvSpPr>
                <p:cNvPr id="1092" name="Circle"/>
                <p:cNvSpPr/>
                <p:nvPr/>
              </p:nvSpPr>
              <p:spPr>
                <a:xfrm rot="16200000">
                  <a:off x="0" y="226224"/>
                  <a:ext cx="127000" cy="127001"/>
                </a:xfrm>
                <a:prstGeom prst="ellipse">
                  <a:avLst/>
                </a:pr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 sz="2200"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</a:p>
              </p:txBody>
            </p:sp>
            <p:sp>
              <p:nvSpPr>
                <p:cNvPr id="1093" name="Circle"/>
                <p:cNvSpPr/>
                <p:nvPr/>
              </p:nvSpPr>
              <p:spPr>
                <a:xfrm rot="16200000">
                  <a:off x="0" y="0"/>
                  <a:ext cx="127000" cy="127000"/>
                </a:xfrm>
                <a:prstGeom prst="ellipse">
                  <a:avLst/>
                </a:pr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 sz="2200"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</a:p>
              </p:txBody>
            </p:sp>
          </p:grpSp>
          <p:grpSp>
            <p:nvGrpSpPr>
              <p:cNvPr id="1098" name="Group"/>
              <p:cNvGrpSpPr/>
              <p:nvPr/>
            </p:nvGrpSpPr>
            <p:grpSpPr>
              <a:xfrm>
                <a:off x="0" y="254000"/>
                <a:ext cx="579449" cy="127000"/>
                <a:chOff x="0" y="0"/>
                <a:chExt cx="579448" cy="127000"/>
              </a:xfrm>
            </p:grpSpPr>
            <p:sp>
              <p:nvSpPr>
                <p:cNvPr id="1095" name="Circle"/>
                <p:cNvSpPr/>
                <p:nvPr/>
              </p:nvSpPr>
              <p:spPr>
                <a:xfrm>
                  <a:off x="0" y="0"/>
                  <a:ext cx="127000" cy="127000"/>
                </a:xfrm>
                <a:prstGeom prst="ellipse">
                  <a:avLst/>
                </a:pr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 sz="2200"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</a:p>
              </p:txBody>
            </p:sp>
            <p:sp>
              <p:nvSpPr>
                <p:cNvPr id="1096" name="Circle"/>
                <p:cNvSpPr/>
                <p:nvPr/>
              </p:nvSpPr>
              <p:spPr>
                <a:xfrm>
                  <a:off x="226224" y="0"/>
                  <a:ext cx="127001" cy="127000"/>
                </a:xfrm>
                <a:prstGeom prst="ellipse">
                  <a:avLst/>
                </a:pr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 sz="2200"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</a:p>
              </p:txBody>
            </p:sp>
            <p:sp>
              <p:nvSpPr>
                <p:cNvPr id="1097" name="Circle"/>
                <p:cNvSpPr/>
                <p:nvPr/>
              </p:nvSpPr>
              <p:spPr>
                <a:xfrm>
                  <a:off x="452448" y="0"/>
                  <a:ext cx="127001" cy="127000"/>
                </a:xfrm>
                <a:prstGeom prst="ellipse">
                  <a:avLst/>
                </a:pr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 sz="2200"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</a:p>
              </p:txBody>
            </p:sp>
          </p:grpSp>
          <p:grpSp>
            <p:nvGrpSpPr>
              <p:cNvPr id="1102" name="Group"/>
              <p:cNvGrpSpPr/>
              <p:nvPr/>
            </p:nvGrpSpPr>
            <p:grpSpPr>
              <a:xfrm>
                <a:off x="0" y="1727200"/>
                <a:ext cx="579449" cy="127000"/>
                <a:chOff x="0" y="0"/>
                <a:chExt cx="579448" cy="127000"/>
              </a:xfrm>
            </p:grpSpPr>
            <p:sp>
              <p:nvSpPr>
                <p:cNvPr id="1099" name="Circle"/>
                <p:cNvSpPr/>
                <p:nvPr/>
              </p:nvSpPr>
              <p:spPr>
                <a:xfrm>
                  <a:off x="0" y="0"/>
                  <a:ext cx="127000" cy="127000"/>
                </a:xfrm>
                <a:prstGeom prst="ellipse">
                  <a:avLst/>
                </a:pr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 sz="2200"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</a:p>
              </p:txBody>
            </p:sp>
            <p:sp>
              <p:nvSpPr>
                <p:cNvPr id="1100" name="Circle"/>
                <p:cNvSpPr/>
                <p:nvPr/>
              </p:nvSpPr>
              <p:spPr>
                <a:xfrm>
                  <a:off x="226224" y="0"/>
                  <a:ext cx="127001" cy="127000"/>
                </a:xfrm>
                <a:prstGeom prst="ellipse">
                  <a:avLst/>
                </a:pr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 sz="2200"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</a:p>
              </p:txBody>
            </p:sp>
            <p:sp>
              <p:nvSpPr>
                <p:cNvPr id="1101" name="Circle"/>
                <p:cNvSpPr/>
                <p:nvPr/>
              </p:nvSpPr>
              <p:spPr>
                <a:xfrm>
                  <a:off x="452448" y="0"/>
                  <a:ext cx="127001" cy="127000"/>
                </a:xfrm>
                <a:prstGeom prst="ellipse">
                  <a:avLst/>
                </a:pr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 sz="2200"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</a:p>
              </p:txBody>
            </p:sp>
          </p:grpSp>
        </p:grpSp>
        <p:grpSp>
          <p:nvGrpSpPr>
            <p:cNvPr id="1130" name="Group"/>
            <p:cNvGrpSpPr/>
            <p:nvPr/>
          </p:nvGrpSpPr>
          <p:grpSpPr>
            <a:xfrm>
              <a:off x="10515599" y="633097"/>
              <a:ext cx="1584326" cy="2735028"/>
              <a:chOff x="0" y="0"/>
              <a:chExt cx="1584325" cy="2735026"/>
            </a:xfrm>
          </p:grpSpPr>
          <p:grpSp>
            <p:nvGrpSpPr>
              <p:cNvPr id="1108" name="Group"/>
              <p:cNvGrpSpPr/>
              <p:nvPr/>
            </p:nvGrpSpPr>
            <p:grpSpPr>
              <a:xfrm>
                <a:off x="0" y="0"/>
                <a:ext cx="836602" cy="635000"/>
                <a:chOff x="0" y="0"/>
                <a:chExt cx="836601" cy="634999"/>
              </a:xfrm>
            </p:grpSpPr>
            <p:sp>
              <p:nvSpPr>
                <p:cNvPr id="1104" name="Line"/>
                <p:cNvSpPr/>
                <p:nvPr/>
              </p:nvSpPr>
              <p:spPr>
                <a:xfrm>
                  <a:off x="0" y="311057"/>
                  <a:ext cx="836602" cy="3239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136" fill="norm" stroke="1" extrusionOk="0">
                      <a:moveTo>
                        <a:pt x="0" y="1583"/>
                      </a:moveTo>
                      <a:cubicBezTo>
                        <a:pt x="2574" y="14296"/>
                        <a:pt x="6711" y="21600"/>
                        <a:pt x="11060" y="21113"/>
                      </a:cubicBezTo>
                      <a:cubicBezTo>
                        <a:pt x="15307" y="20637"/>
                        <a:pt x="19230" y="12778"/>
                        <a:pt x="21600" y="0"/>
                      </a:cubicBezTo>
                    </a:path>
                  </a:pathLst>
                </a:custGeom>
                <a:noFill/>
                <a:ln w="114300" cap="flat">
                  <a:solidFill>
                    <a:srgbClr val="3457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algn="l" defTabSz="914400">
                    <a:defRPr b="0" sz="3200">
                      <a:solidFill>
                        <a:srgbClr val="5F5F5F"/>
                      </a:solidFill>
                      <a:latin typeface="Trebuchet MS"/>
                      <a:ea typeface="Trebuchet MS"/>
                      <a:cs typeface="Trebuchet MS"/>
                      <a:sym typeface="Trebuchet MS"/>
                    </a:defRPr>
                  </a:pPr>
                </a:p>
              </p:txBody>
            </p:sp>
            <p:sp>
              <p:nvSpPr>
                <p:cNvPr id="1105" name="Line"/>
                <p:cNvSpPr/>
                <p:nvPr/>
              </p:nvSpPr>
              <p:spPr>
                <a:xfrm flipV="1">
                  <a:off x="41986" y="34804"/>
                  <a:ext cx="360902" cy="360902"/>
                </a:xfrm>
                <a:prstGeom prst="line">
                  <a:avLst/>
                </a:prstGeom>
                <a:noFill/>
                <a:ln w="25400" cap="flat">
                  <a:solidFill>
                    <a:srgbClr val="3457FF"/>
                  </a:solidFill>
                  <a:prstDash val="solid"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algn="l" defTabSz="914400">
                    <a:defRPr b="0" sz="3200">
                      <a:solidFill>
                        <a:srgbClr val="5F5F5F"/>
                      </a:solidFill>
                      <a:latin typeface="Trebuchet MS"/>
                      <a:ea typeface="Trebuchet MS"/>
                      <a:cs typeface="Trebuchet MS"/>
                      <a:sym typeface="Trebuchet MS"/>
                    </a:defRPr>
                  </a:pPr>
                </a:p>
              </p:txBody>
            </p:sp>
            <p:sp>
              <p:nvSpPr>
                <p:cNvPr id="1106" name="Line"/>
                <p:cNvSpPr/>
                <p:nvPr/>
              </p:nvSpPr>
              <p:spPr>
                <a:xfrm>
                  <a:off x="434222" y="34804"/>
                  <a:ext cx="360901" cy="360902"/>
                </a:xfrm>
                <a:prstGeom prst="line">
                  <a:avLst/>
                </a:prstGeom>
                <a:noFill/>
                <a:ln w="25400" cap="flat">
                  <a:solidFill>
                    <a:srgbClr val="3457FF"/>
                  </a:solidFill>
                  <a:prstDash val="solid"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algn="l" defTabSz="914400">
                    <a:defRPr b="0" sz="3200">
                      <a:solidFill>
                        <a:srgbClr val="5F5F5F"/>
                      </a:solidFill>
                      <a:latin typeface="Trebuchet MS"/>
                      <a:ea typeface="Trebuchet MS"/>
                      <a:cs typeface="Trebuchet MS"/>
                      <a:sym typeface="Trebuchet MS"/>
                    </a:defRPr>
                  </a:pPr>
                </a:p>
              </p:txBody>
            </p:sp>
            <p:sp>
              <p:nvSpPr>
                <p:cNvPr id="1107" name="Square"/>
                <p:cNvSpPr/>
                <p:nvPr/>
              </p:nvSpPr>
              <p:spPr>
                <a:xfrm>
                  <a:off x="377033" y="0"/>
                  <a:ext cx="83043" cy="83043"/>
                </a:xfrm>
                <a:prstGeom prst="rect">
                  <a:avLst/>
                </a:prstGeom>
                <a:solidFill>
                  <a:srgbClr val="3457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algn="l" defTabSz="914400">
                    <a:defRPr b="0" sz="3200">
                      <a:solidFill>
                        <a:srgbClr val="5F5F5F"/>
                      </a:solidFill>
                      <a:latin typeface="Trebuchet MS"/>
                      <a:ea typeface="Trebuchet MS"/>
                      <a:cs typeface="Trebuchet MS"/>
                      <a:sym typeface="Trebuchet MS"/>
                    </a:defRPr>
                  </a:pPr>
                </a:p>
              </p:txBody>
            </p:sp>
          </p:grpSp>
          <p:grpSp>
            <p:nvGrpSpPr>
              <p:cNvPr id="1112" name="Group"/>
              <p:cNvGrpSpPr/>
              <p:nvPr/>
            </p:nvGrpSpPr>
            <p:grpSpPr>
              <a:xfrm>
                <a:off x="1004876" y="254000"/>
                <a:ext cx="579449" cy="127000"/>
                <a:chOff x="0" y="0"/>
                <a:chExt cx="579448" cy="127000"/>
              </a:xfrm>
            </p:grpSpPr>
            <p:sp>
              <p:nvSpPr>
                <p:cNvPr id="1109" name="Circle"/>
                <p:cNvSpPr/>
                <p:nvPr/>
              </p:nvSpPr>
              <p:spPr>
                <a:xfrm>
                  <a:off x="0" y="0"/>
                  <a:ext cx="127000" cy="127000"/>
                </a:xfrm>
                <a:prstGeom prst="ellipse">
                  <a:avLst/>
                </a:pr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 sz="2200"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</a:p>
              </p:txBody>
            </p:sp>
            <p:sp>
              <p:nvSpPr>
                <p:cNvPr id="1110" name="Circle"/>
                <p:cNvSpPr/>
                <p:nvPr/>
              </p:nvSpPr>
              <p:spPr>
                <a:xfrm>
                  <a:off x="226224" y="0"/>
                  <a:ext cx="127001" cy="127000"/>
                </a:xfrm>
                <a:prstGeom prst="ellipse">
                  <a:avLst/>
                </a:pr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 sz="2200"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</a:p>
              </p:txBody>
            </p:sp>
            <p:sp>
              <p:nvSpPr>
                <p:cNvPr id="1111" name="Circle"/>
                <p:cNvSpPr/>
                <p:nvPr/>
              </p:nvSpPr>
              <p:spPr>
                <a:xfrm>
                  <a:off x="452448" y="0"/>
                  <a:ext cx="127001" cy="127000"/>
                </a:xfrm>
                <a:prstGeom prst="ellipse">
                  <a:avLst/>
                </a:pr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 sz="2200"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</a:p>
              </p:txBody>
            </p:sp>
          </p:grpSp>
          <p:grpSp>
            <p:nvGrpSpPr>
              <p:cNvPr id="1117" name="Group"/>
              <p:cNvGrpSpPr/>
              <p:nvPr/>
            </p:nvGrpSpPr>
            <p:grpSpPr>
              <a:xfrm>
                <a:off x="0" y="1422400"/>
                <a:ext cx="836602" cy="635000"/>
                <a:chOff x="0" y="0"/>
                <a:chExt cx="836601" cy="634999"/>
              </a:xfrm>
            </p:grpSpPr>
            <p:sp>
              <p:nvSpPr>
                <p:cNvPr id="1113" name="Line"/>
                <p:cNvSpPr/>
                <p:nvPr/>
              </p:nvSpPr>
              <p:spPr>
                <a:xfrm>
                  <a:off x="0" y="311057"/>
                  <a:ext cx="836602" cy="3239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136" fill="norm" stroke="1" extrusionOk="0">
                      <a:moveTo>
                        <a:pt x="0" y="1583"/>
                      </a:moveTo>
                      <a:cubicBezTo>
                        <a:pt x="2574" y="14296"/>
                        <a:pt x="6711" y="21600"/>
                        <a:pt x="11060" y="21113"/>
                      </a:cubicBezTo>
                      <a:cubicBezTo>
                        <a:pt x="15307" y="20637"/>
                        <a:pt x="19230" y="12778"/>
                        <a:pt x="21600" y="0"/>
                      </a:cubicBezTo>
                    </a:path>
                  </a:pathLst>
                </a:custGeom>
                <a:noFill/>
                <a:ln w="114300" cap="flat">
                  <a:solidFill>
                    <a:srgbClr val="3457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algn="l" defTabSz="914400">
                    <a:defRPr b="0" sz="3200">
                      <a:solidFill>
                        <a:srgbClr val="5F5F5F"/>
                      </a:solidFill>
                      <a:latin typeface="Trebuchet MS"/>
                      <a:ea typeface="Trebuchet MS"/>
                      <a:cs typeface="Trebuchet MS"/>
                      <a:sym typeface="Trebuchet MS"/>
                    </a:defRPr>
                  </a:pPr>
                </a:p>
              </p:txBody>
            </p:sp>
            <p:sp>
              <p:nvSpPr>
                <p:cNvPr id="1114" name="Line"/>
                <p:cNvSpPr/>
                <p:nvPr/>
              </p:nvSpPr>
              <p:spPr>
                <a:xfrm flipV="1">
                  <a:off x="41986" y="34804"/>
                  <a:ext cx="360902" cy="360902"/>
                </a:xfrm>
                <a:prstGeom prst="line">
                  <a:avLst/>
                </a:prstGeom>
                <a:noFill/>
                <a:ln w="25400" cap="flat">
                  <a:solidFill>
                    <a:srgbClr val="3457FF"/>
                  </a:solidFill>
                  <a:prstDash val="solid"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algn="l" defTabSz="914400">
                    <a:defRPr b="0" sz="3200">
                      <a:solidFill>
                        <a:srgbClr val="5F5F5F"/>
                      </a:solidFill>
                      <a:latin typeface="Trebuchet MS"/>
                      <a:ea typeface="Trebuchet MS"/>
                      <a:cs typeface="Trebuchet MS"/>
                      <a:sym typeface="Trebuchet MS"/>
                    </a:defRPr>
                  </a:pPr>
                </a:p>
              </p:txBody>
            </p:sp>
            <p:sp>
              <p:nvSpPr>
                <p:cNvPr id="1115" name="Line"/>
                <p:cNvSpPr/>
                <p:nvPr/>
              </p:nvSpPr>
              <p:spPr>
                <a:xfrm>
                  <a:off x="434222" y="34804"/>
                  <a:ext cx="360901" cy="360902"/>
                </a:xfrm>
                <a:prstGeom prst="line">
                  <a:avLst/>
                </a:prstGeom>
                <a:noFill/>
                <a:ln w="25400" cap="flat">
                  <a:solidFill>
                    <a:srgbClr val="3457FF"/>
                  </a:solidFill>
                  <a:prstDash val="solid"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algn="l" defTabSz="914400">
                    <a:defRPr b="0" sz="3200">
                      <a:solidFill>
                        <a:srgbClr val="5F5F5F"/>
                      </a:solidFill>
                      <a:latin typeface="Trebuchet MS"/>
                      <a:ea typeface="Trebuchet MS"/>
                      <a:cs typeface="Trebuchet MS"/>
                      <a:sym typeface="Trebuchet MS"/>
                    </a:defRPr>
                  </a:pPr>
                </a:p>
              </p:txBody>
            </p:sp>
            <p:sp>
              <p:nvSpPr>
                <p:cNvPr id="1116" name="Square"/>
                <p:cNvSpPr/>
                <p:nvPr/>
              </p:nvSpPr>
              <p:spPr>
                <a:xfrm>
                  <a:off x="377033" y="0"/>
                  <a:ext cx="83043" cy="83043"/>
                </a:xfrm>
                <a:prstGeom prst="rect">
                  <a:avLst/>
                </a:prstGeom>
                <a:solidFill>
                  <a:srgbClr val="3457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algn="l" defTabSz="914400">
                    <a:defRPr b="0" sz="3200">
                      <a:solidFill>
                        <a:srgbClr val="5F5F5F"/>
                      </a:solidFill>
                      <a:latin typeface="Trebuchet MS"/>
                      <a:ea typeface="Trebuchet MS"/>
                      <a:cs typeface="Trebuchet MS"/>
                      <a:sym typeface="Trebuchet MS"/>
                    </a:defRPr>
                  </a:pPr>
                </a:p>
              </p:txBody>
            </p:sp>
          </p:grpSp>
          <p:grpSp>
            <p:nvGrpSpPr>
              <p:cNvPr id="1121" name="Group"/>
              <p:cNvGrpSpPr/>
              <p:nvPr/>
            </p:nvGrpSpPr>
            <p:grpSpPr>
              <a:xfrm rot="16200000">
                <a:off x="128576" y="970997"/>
                <a:ext cx="579449" cy="127001"/>
                <a:chOff x="0" y="0"/>
                <a:chExt cx="579448" cy="127000"/>
              </a:xfrm>
            </p:grpSpPr>
            <p:sp>
              <p:nvSpPr>
                <p:cNvPr id="1118" name="Circle"/>
                <p:cNvSpPr/>
                <p:nvPr/>
              </p:nvSpPr>
              <p:spPr>
                <a:xfrm>
                  <a:off x="0" y="0"/>
                  <a:ext cx="127000" cy="127000"/>
                </a:xfrm>
                <a:prstGeom prst="ellipse">
                  <a:avLst/>
                </a:pr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 sz="2200"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</a:p>
              </p:txBody>
            </p:sp>
            <p:sp>
              <p:nvSpPr>
                <p:cNvPr id="1119" name="Circle"/>
                <p:cNvSpPr/>
                <p:nvPr/>
              </p:nvSpPr>
              <p:spPr>
                <a:xfrm>
                  <a:off x="226224" y="0"/>
                  <a:ext cx="127001" cy="127000"/>
                </a:xfrm>
                <a:prstGeom prst="ellipse">
                  <a:avLst/>
                </a:pr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 sz="2200"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</a:p>
              </p:txBody>
            </p:sp>
            <p:sp>
              <p:nvSpPr>
                <p:cNvPr id="1120" name="Circle"/>
                <p:cNvSpPr/>
                <p:nvPr/>
              </p:nvSpPr>
              <p:spPr>
                <a:xfrm>
                  <a:off x="452448" y="0"/>
                  <a:ext cx="127001" cy="127000"/>
                </a:xfrm>
                <a:prstGeom prst="ellipse">
                  <a:avLst/>
                </a:pr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 sz="2200"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</a:p>
              </p:txBody>
            </p:sp>
          </p:grpSp>
          <p:grpSp>
            <p:nvGrpSpPr>
              <p:cNvPr id="1125" name="Group"/>
              <p:cNvGrpSpPr/>
              <p:nvPr/>
            </p:nvGrpSpPr>
            <p:grpSpPr>
              <a:xfrm>
                <a:off x="354800" y="2155578"/>
                <a:ext cx="127001" cy="579449"/>
                <a:chOff x="0" y="0"/>
                <a:chExt cx="127000" cy="579448"/>
              </a:xfrm>
            </p:grpSpPr>
            <p:sp>
              <p:nvSpPr>
                <p:cNvPr id="1122" name="Circle"/>
                <p:cNvSpPr/>
                <p:nvPr/>
              </p:nvSpPr>
              <p:spPr>
                <a:xfrm rot="16200000">
                  <a:off x="0" y="452448"/>
                  <a:ext cx="127000" cy="127001"/>
                </a:xfrm>
                <a:prstGeom prst="ellipse">
                  <a:avLst/>
                </a:pr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 sz="2200"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</a:p>
              </p:txBody>
            </p:sp>
            <p:sp>
              <p:nvSpPr>
                <p:cNvPr id="1123" name="Circle"/>
                <p:cNvSpPr/>
                <p:nvPr/>
              </p:nvSpPr>
              <p:spPr>
                <a:xfrm rot="16200000">
                  <a:off x="0" y="226224"/>
                  <a:ext cx="127000" cy="127001"/>
                </a:xfrm>
                <a:prstGeom prst="ellipse">
                  <a:avLst/>
                </a:pr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 sz="2200"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</a:p>
              </p:txBody>
            </p:sp>
            <p:sp>
              <p:nvSpPr>
                <p:cNvPr id="1124" name="Circle"/>
                <p:cNvSpPr/>
                <p:nvPr/>
              </p:nvSpPr>
              <p:spPr>
                <a:xfrm rot="16200000">
                  <a:off x="0" y="0"/>
                  <a:ext cx="127000" cy="127000"/>
                </a:xfrm>
                <a:prstGeom prst="ellipse">
                  <a:avLst/>
                </a:pr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 sz="2200"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</a:p>
              </p:txBody>
            </p:sp>
          </p:grpSp>
          <p:grpSp>
            <p:nvGrpSpPr>
              <p:cNvPr id="1129" name="Group"/>
              <p:cNvGrpSpPr/>
              <p:nvPr/>
            </p:nvGrpSpPr>
            <p:grpSpPr>
              <a:xfrm>
                <a:off x="1004876" y="1727200"/>
                <a:ext cx="579449" cy="127000"/>
                <a:chOff x="0" y="0"/>
                <a:chExt cx="579448" cy="127000"/>
              </a:xfrm>
            </p:grpSpPr>
            <p:sp>
              <p:nvSpPr>
                <p:cNvPr id="1126" name="Circle"/>
                <p:cNvSpPr/>
                <p:nvPr/>
              </p:nvSpPr>
              <p:spPr>
                <a:xfrm>
                  <a:off x="0" y="0"/>
                  <a:ext cx="127000" cy="127000"/>
                </a:xfrm>
                <a:prstGeom prst="ellipse">
                  <a:avLst/>
                </a:pr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 sz="2200"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</a:p>
              </p:txBody>
            </p:sp>
            <p:sp>
              <p:nvSpPr>
                <p:cNvPr id="1127" name="Circle"/>
                <p:cNvSpPr/>
                <p:nvPr/>
              </p:nvSpPr>
              <p:spPr>
                <a:xfrm>
                  <a:off x="226224" y="0"/>
                  <a:ext cx="127001" cy="127000"/>
                </a:xfrm>
                <a:prstGeom prst="ellipse">
                  <a:avLst/>
                </a:pr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 sz="2200"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</a:p>
              </p:txBody>
            </p:sp>
            <p:sp>
              <p:nvSpPr>
                <p:cNvPr id="1128" name="Circle"/>
                <p:cNvSpPr/>
                <p:nvPr/>
              </p:nvSpPr>
              <p:spPr>
                <a:xfrm>
                  <a:off x="452448" y="0"/>
                  <a:ext cx="127001" cy="127000"/>
                </a:xfrm>
                <a:prstGeom prst="ellipse">
                  <a:avLst/>
                </a:pr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 sz="2200"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</a:p>
              </p:txBody>
            </p:sp>
          </p:grpSp>
        </p:grpSp>
        <p:grpSp>
          <p:nvGrpSpPr>
            <p:cNvPr id="1157" name="Group"/>
            <p:cNvGrpSpPr/>
            <p:nvPr/>
          </p:nvGrpSpPr>
          <p:grpSpPr>
            <a:xfrm>
              <a:off x="8762999" y="644639"/>
              <a:ext cx="1584326" cy="2735028"/>
              <a:chOff x="0" y="0"/>
              <a:chExt cx="1584325" cy="2735026"/>
            </a:xfrm>
          </p:grpSpPr>
          <p:grpSp>
            <p:nvGrpSpPr>
              <p:cNvPr id="1135" name="Group"/>
              <p:cNvGrpSpPr/>
              <p:nvPr/>
            </p:nvGrpSpPr>
            <p:grpSpPr>
              <a:xfrm>
                <a:off x="0" y="0"/>
                <a:ext cx="836602" cy="635000"/>
                <a:chOff x="0" y="0"/>
                <a:chExt cx="836601" cy="634999"/>
              </a:xfrm>
            </p:grpSpPr>
            <p:sp>
              <p:nvSpPr>
                <p:cNvPr id="1131" name="Line"/>
                <p:cNvSpPr/>
                <p:nvPr/>
              </p:nvSpPr>
              <p:spPr>
                <a:xfrm>
                  <a:off x="0" y="311057"/>
                  <a:ext cx="836602" cy="3239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136" fill="norm" stroke="1" extrusionOk="0">
                      <a:moveTo>
                        <a:pt x="0" y="1583"/>
                      </a:moveTo>
                      <a:cubicBezTo>
                        <a:pt x="2574" y="14296"/>
                        <a:pt x="6711" y="21600"/>
                        <a:pt x="11060" y="21113"/>
                      </a:cubicBezTo>
                      <a:cubicBezTo>
                        <a:pt x="15307" y="20637"/>
                        <a:pt x="19230" y="12778"/>
                        <a:pt x="21600" y="0"/>
                      </a:cubicBezTo>
                    </a:path>
                  </a:pathLst>
                </a:custGeom>
                <a:noFill/>
                <a:ln w="114300" cap="flat">
                  <a:solidFill>
                    <a:srgbClr val="3457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algn="l" defTabSz="914400">
                    <a:defRPr b="0" sz="3200">
                      <a:solidFill>
                        <a:srgbClr val="5F5F5F"/>
                      </a:solidFill>
                      <a:latin typeface="Trebuchet MS"/>
                      <a:ea typeface="Trebuchet MS"/>
                      <a:cs typeface="Trebuchet MS"/>
                      <a:sym typeface="Trebuchet MS"/>
                    </a:defRPr>
                  </a:pPr>
                </a:p>
              </p:txBody>
            </p:sp>
            <p:sp>
              <p:nvSpPr>
                <p:cNvPr id="1132" name="Line"/>
                <p:cNvSpPr/>
                <p:nvPr/>
              </p:nvSpPr>
              <p:spPr>
                <a:xfrm flipV="1">
                  <a:off x="41986" y="34804"/>
                  <a:ext cx="360902" cy="360902"/>
                </a:xfrm>
                <a:prstGeom prst="line">
                  <a:avLst/>
                </a:prstGeom>
                <a:noFill/>
                <a:ln w="25400" cap="flat">
                  <a:solidFill>
                    <a:srgbClr val="3457FF"/>
                  </a:solidFill>
                  <a:prstDash val="solid"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algn="l" defTabSz="914400">
                    <a:defRPr b="0" sz="3200">
                      <a:solidFill>
                        <a:srgbClr val="5F5F5F"/>
                      </a:solidFill>
                      <a:latin typeface="Trebuchet MS"/>
                      <a:ea typeface="Trebuchet MS"/>
                      <a:cs typeface="Trebuchet MS"/>
                      <a:sym typeface="Trebuchet MS"/>
                    </a:defRPr>
                  </a:pPr>
                </a:p>
              </p:txBody>
            </p:sp>
            <p:sp>
              <p:nvSpPr>
                <p:cNvPr id="1133" name="Line"/>
                <p:cNvSpPr/>
                <p:nvPr/>
              </p:nvSpPr>
              <p:spPr>
                <a:xfrm>
                  <a:off x="434222" y="34804"/>
                  <a:ext cx="360901" cy="360902"/>
                </a:xfrm>
                <a:prstGeom prst="line">
                  <a:avLst/>
                </a:prstGeom>
                <a:noFill/>
                <a:ln w="25400" cap="flat">
                  <a:solidFill>
                    <a:srgbClr val="3457FF"/>
                  </a:solidFill>
                  <a:prstDash val="solid"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algn="l" defTabSz="914400">
                    <a:defRPr b="0" sz="3200">
                      <a:solidFill>
                        <a:srgbClr val="5F5F5F"/>
                      </a:solidFill>
                      <a:latin typeface="Trebuchet MS"/>
                      <a:ea typeface="Trebuchet MS"/>
                      <a:cs typeface="Trebuchet MS"/>
                      <a:sym typeface="Trebuchet MS"/>
                    </a:defRPr>
                  </a:pPr>
                </a:p>
              </p:txBody>
            </p:sp>
            <p:sp>
              <p:nvSpPr>
                <p:cNvPr id="1134" name="Square"/>
                <p:cNvSpPr/>
                <p:nvPr/>
              </p:nvSpPr>
              <p:spPr>
                <a:xfrm>
                  <a:off x="377033" y="0"/>
                  <a:ext cx="83043" cy="83043"/>
                </a:xfrm>
                <a:prstGeom prst="rect">
                  <a:avLst/>
                </a:prstGeom>
                <a:solidFill>
                  <a:srgbClr val="3457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algn="l" defTabSz="914400">
                    <a:defRPr b="0" sz="3200">
                      <a:solidFill>
                        <a:srgbClr val="5F5F5F"/>
                      </a:solidFill>
                      <a:latin typeface="Trebuchet MS"/>
                      <a:ea typeface="Trebuchet MS"/>
                      <a:cs typeface="Trebuchet MS"/>
                      <a:sym typeface="Trebuchet MS"/>
                    </a:defRPr>
                  </a:pPr>
                </a:p>
              </p:txBody>
            </p:sp>
          </p:grpSp>
          <p:grpSp>
            <p:nvGrpSpPr>
              <p:cNvPr id="1139" name="Group"/>
              <p:cNvGrpSpPr/>
              <p:nvPr/>
            </p:nvGrpSpPr>
            <p:grpSpPr>
              <a:xfrm>
                <a:off x="1004876" y="254000"/>
                <a:ext cx="579449" cy="127000"/>
                <a:chOff x="0" y="0"/>
                <a:chExt cx="579448" cy="127000"/>
              </a:xfrm>
            </p:grpSpPr>
            <p:sp>
              <p:nvSpPr>
                <p:cNvPr id="1136" name="Circle"/>
                <p:cNvSpPr/>
                <p:nvPr/>
              </p:nvSpPr>
              <p:spPr>
                <a:xfrm>
                  <a:off x="0" y="0"/>
                  <a:ext cx="127000" cy="127000"/>
                </a:xfrm>
                <a:prstGeom prst="ellipse">
                  <a:avLst/>
                </a:pr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 sz="2200"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</a:p>
              </p:txBody>
            </p:sp>
            <p:sp>
              <p:nvSpPr>
                <p:cNvPr id="1137" name="Circle"/>
                <p:cNvSpPr/>
                <p:nvPr/>
              </p:nvSpPr>
              <p:spPr>
                <a:xfrm>
                  <a:off x="226224" y="0"/>
                  <a:ext cx="127001" cy="127000"/>
                </a:xfrm>
                <a:prstGeom prst="ellipse">
                  <a:avLst/>
                </a:pr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 sz="2200"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</a:p>
              </p:txBody>
            </p:sp>
            <p:sp>
              <p:nvSpPr>
                <p:cNvPr id="1138" name="Circle"/>
                <p:cNvSpPr/>
                <p:nvPr/>
              </p:nvSpPr>
              <p:spPr>
                <a:xfrm>
                  <a:off x="452448" y="0"/>
                  <a:ext cx="127001" cy="127000"/>
                </a:xfrm>
                <a:prstGeom prst="ellipse">
                  <a:avLst/>
                </a:pr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 sz="2200"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</a:p>
              </p:txBody>
            </p:sp>
          </p:grpSp>
          <p:grpSp>
            <p:nvGrpSpPr>
              <p:cNvPr id="1144" name="Group"/>
              <p:cNvGrpSpPr/>
              <p:nvPr/>
            </p:nvGrpSpPr>
            <p:grpSpPr>
              <a:xfrm>
                <a:off x="0" y="1422400"/>
                <a:ext cx="836602" cy="635000"/>
                <a:chOff x="0" y="0"/>
                <a:chExt cx="836601" cy="634999"/>
              </a:xfrm>
            </p:grpSpPr>
            <p:sp>
              <p:nvSpPr>
                <p:cNvPr id="1140" name="Line"/>
                <p:cNvSpPr/>
                <p:nvPr/>
              </p:nvSpPr>
              <p:spPr>
                <a:xfrm>
                  <a:off x="0" y="311057"/>
                  <a:ext cx="836602" cy="3239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136" fill="norm" stroke="1" extrusionOk="0">
                      <a:moveTo>
                        <a:pt x="0" y="1583"/>
                      </a:moveTo>
                      <a:cubicBezTo>
                        <a:pt x="2574" y="14296"/>
                        <a:pt x="6711" y="21600"/>
                        <a:pt x="11060" y="21113"/>
                      </a:cubicBezTo>
                      <a:cubicBezTo>
                        <a:pt x="15307" y="20637"/>
                        <a:pt x="19230" y="12778"/>
                        <a:pt x="21600" y="0"/>
                      </a:cubicBezTo>
                    </a:path>
                  </a:pathLst>
                </a:custGeom>
                <a:noFill/>
                <a:ln w="114300" cap="flat">
                  <a:solidFill>
                    <a:srgbClr val="3457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algn="l" defTabSz="914400">
                    <a:defRPr b="0" sz="3200">
                      <a:solidFill>
                        <a:srgbClr val="5F5F5F"/>
                      </a:solidFill>
                      <a:latin typeface="Trebuchet MS"/>
                      <a:ea typeface="Trebuchet MS"/>
                      <a:cs typeface="Trebuchet MS"/>
                      <a:sym typeface="Trebuchet MS"/>
                    </a:defRPr>
                  </a:pPr>
                </a:p>
              </p:txBody>
            </p:sp>
            <p:sp>
              <p:nvSpPr>
                <p:cNvPr id="1141" name="Line"/>
                <p:cNvSpPr/>
                <p:nvPr/>
              </p:nvSpPr>
              <p:spPr>
                <a:xfrm flipV="1">
                  <a:off x="41986" y="34804"/>
                  <a:ext cx="360902" cy="360902"/>
                </a:xfrm>
                <a:prstGeom prst="line">
                  <a:avLst/>
                </a:prstGeom>
                <a:noFill/>
                <a:ln w="25400" cap="flat">
                  <a:solidFill>
                    <a:srgbClr val="3457FF"/>
                  </a:solidFill>
                  <a:prstDash val="solid"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algn="l" defTabSz="914400">
                    <a:defRPr b="0" sz="3200">
                      <a:solidFill>
                        <a:srgbClr val="5F5F5F"/>
                      </a:solidFill>
                      <a:latin typeface="Trebuchet MS"/>
                      <a:ea typeface="Trebuchet MS"/>
                      <a:cs typeface="Trebuchet MS"/>
                      <a:sym typeface="Trebuchet MS"/>
                    </a:defRPr>
                  </a:pPr>
                </a:p>
              </p:txBody>
            </p:sp>
            <p:sp>
              <p:nvSpPr>
                <p:cNvPr id="1142" name="Line"/>
                <p:cNvSpPr/>
                <p:nvPr/>
              </p:nvSpPr>
              <p:spPr>
                <a:xfrm>
                  <a:off x="434222" y="34804"/>
                  <a:ext cx="360901" cy="360902"/>
                </a:xfrm>
                <a:prstGeom prst="line">
                  <a:avLst/>
                </a:prstGeom>
                <a:noFill/>
                <a:ln w="25400" cap="flat">
                  <a:solidFill>
                    <a:srgbClr val="3457FF"/>
                  </a:solidFill>
                  <a:prstDash val="solid"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algn="l" defTabSz="914400">
                    <a:defRPr b="0" sz="3200">
                      <a:solidFill>
                        <a:srgbClr val="5F5F5F"/>
                      </a:solidFill>
                      <a:latin typeface="Trebuchet MS"/>
                      <a:ea typeface="Trebuchet MS"/>
                      <a:cs typeface="Trebuchet MS"/>
                      <a:sym typeface="Trebuchet MS"/>
                    </a:defRPr>
                  </a:pPr>
                </a:p>
              </p:txBody>
            </p:sp>
            <p:sp>
              <p:nvSpPr>
                <p:cNvPr id="1143" name="Square"/>
                <p:cNvSpPr/>
                <p:nvPr/>
              </p:nvSpPr>
              <p:spPr>
                <a:xfrm>
                  <a:off x="377033" y="0"/>
                  <a:ext cx="83043" cy="83043"/>
                </a:xfrm>
                <a:prstGeom prst="rect">
                  <a:avLst/>
                </a:prstGeom>
                <a:solidFill>
                  <a:srgbClr val="3457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algn="l" defTabSz="914400">
                    <a:defRPr b="0" sz="3200">
                      <a:solidFill>
                        <a:srgbClr val="5F5F5F"/>
                      </a:solidFill>
                      <a:latin typeface="Trebuchet MS"/>
                      <a:ea typeface="Trebuchet MS"/>
                      <a:cs typeface="Trebuchet MS"/>
                      <a:sym typeface="Trebuchet MS"/>
                    </a:defRPr>
                  </a:pPr>
                </a:p>
              </p:txBody>
            </p:sp>
          </p:grpSp>
          <p:grpSp>
            <p:nvGrpSpPr>
              <p:cNvPr id="1148" name="Group"/>
              <p:cNvGrpSpPr/>
              <p:nvPr/>
            </p:nvGrpSpPr>
            <p:grpSpPr>
              <a:xfrm rot="16200000">
                <a:off x="128576" y="970997"/>
                <a:ext cx="579449" cy="127001"/>
                <a:chOff x="0" y="0"/>
                <a:chExt cx="579448" cy="127000"/>
              </a:xfrm>
            </p:grpSpPr>
            <p:sp>
              <p:nvSpPr>
                <p:cNvPr id="1145" name="Circle"/>
                <p:cNvSpPr/>
                <p:nvPr/>
              </p:nvSpPr>
              <p:spPr>
                <a:xfrm>
                  <a:off x="0" y="0"/>
                  <a:ext cx="127000" cy="127000"/>
                </a:xfrm>
                <a:prstGeom prst="ellipse">
                  <a:avLst/>
                </a:pr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 sz="2200"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</a:p>
              </p:txBody>
            </p:sp>
            <p:sp>
              <p:nvSpPr>
                <p:cNvPr id="1146" name="Circle"/>
                <p:cNvSpPr/>
                <p:nvPr/>
              </p:nvSpPr>
              <p:spPr>
                <a:xfrm>
                  <a:off x="226224" y="0"/>
                  <a:ext cx="127001" cy="127000"/>
                </a:xfrm>
                <a:prstGeom prst="ellipse">
                  <a:avLst/>
                </a:pr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 sz="2200"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</a:p>
              </p:txBody>
            </p:sp>
            <p:sp>
              <p:nvSpPr>
                <p:cNvPr id="1147" name="Circle"/>
                <p:cNvSpPr/>
                <p:nvPr/>
              </p:nvSpPr>
              <p:spPr>
                <a:xfrm>
                  <a:off x="452448" y="0"/>
                  <a:ext cx="127001" cy="127000"/>
                </a:xfrm>
                <a:prstGeom prst="ellipse">
                  <a:avLst/>
                </a:pr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 sz="2200"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</a:p>
              </p:txBody>
            </p:sp>
          </p:grpSp>
          <p:grpSp>
            <p:nvGrpSpPr>
              <p:cNvPr id="1152" name="Group"/>
              <p:cNvGrpSpPr/>
              <p:nvPr/>
            </p:nvGrpSpPr>
            <p:grpSpPr>
              <a:xfrm>
                <a:off x="354800" y="2155578"/>
                <a:ext cx="127001" cy="579449"/>
                <a:chOff x="0" y="0"/>
                <a:chExt cx="127000" cy="579448"/>
              </a:xfrm>
            </p:grpSpPr>
            <p:sp>
              <p:nvSpPr>
                <p:cNvPr id="1149" name="Circle"/>
                <p:cNvSpPr/>
                <p:nvPr/>
              </p:nvSpPr>
              <p:spPr>
                <a:xfrm rot="16200000">
                  <a:off x="0" y="452448"/>
                  <a:ext cx="127000" cy="127001"/>
                </a:xfrm>
                <a:prstGeom prst="ellipse">
                  <a:avLst/>
                </a:pr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 sz="2200"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</a:p>
              </p:txBody>
            </p:sp>
            <p:sp>
              <p:nvSpPr>
                <p:cNvPr id="1150" name="Circle"/>
                <p:cNvSpPr/>
                <p:nvPr/>
              </p:nvSpPr>
              <p:spPr>
                <a:xfrm rot="16200000">
                  <a:off x="0" y="226224"/>
                  <a:ext cx="127000" cy="127001"/>
                </a:xfrm>
                <a:prstGeom prst="ellipse">
                  <a:avLst/>
                </a:pr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 sz="2200"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</a:p>
              </p:txBody>
            </p:sp>
            <p:sp>
              <p:nvSpPr>
                <p:cNvPr id="1151" name="Circle"/>
                <p:cNvSpPr/>
                <p:nvPr/>
              </p:nvSpPr>
              <p:spPr>
                <a:xfrm rot="16200000">
                  <a:off x="0" y="0"/>
                  <a:ext cx="127000" cy="127000"/>
                </a:xfrm>
                <a:prstGeom prst="ellipse">
                  <a:avLst/>
                </a:pr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 sz="2200"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</a:p>
              </p:txBody>
            </p:sp>
          </p:grpSp>
          <p:grpSp>
            <p:nvGrpSpPr>
              <p:cNvPr id="1156" name="Group"/>
              <p:cNvGrpSpPr/>
              <p:nvPr/>
            </p:nvGrpSpPr>
            <p:grpSpPr>
              <a:xfrm>
                <a:off x="1004876" y="1727200"/>
                <a:ext cx="579449" cy="127000"/>
                <a:chOff x="0" y="0"/>
                <a:chExt cx="579448" cy="127000"/>
              </a:xfrm>
            </p:grpSpPr>
            <p:sp>
              <p:nvSpPr>
                <p:cNvPr id="1153" name="Circle"/>
                <p:cNvSpPr/>
                <p:nvPr/>
              </p:nvSpPr>
              <p:spPr>
                <a:xfrm>
                  <a:off x="0" y="0"/>
                  <a:ext cx="127000" cy="127000"/>
                </a:xfrm>
                <a:prstGeom prst="ellipse">
                  <a:avLst/>
                </a:pr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 sz="2200"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</a:p>
              </p:txBody>
            </p:sp>
            <p:sp>
              <p:nvSpPr>
                <p:cNvPr id="1154" name="Circle"/>
                <p:cNvSpPr/>
                <p:nvPr/>
              </p:nvSpPr>
              <p:spPr>
                <a:xfrm>
                  <a:off x="226224" y="0"/>
                  <a:ext cx="127001" cy="127000"/>
                </a:xfrm>
                <a:prstGeom prst="ellipse">
                  <a:avLst/>
                </a:pr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 sz="2200"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</a:p>
              </p:txBody>
            </p:sp>
            <p:sp>
              <p:nvSpPr>
                <p:cNvPr id="1155" name="Circle"/>
                <p:cNvSpPr/>
                <p:nvPr/>
              </p:nvSpPr>
              <p:spPr>
                <a:xfrm>
                  <a:off x="452448" y="0"/>
                  <a:ext cx="127001" cy="127000"/>
                </a:xfrm>
                <a:prstGeom prst="ellipse">
                  <a:avLst/>
                </a:pr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 sz="2200"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</a:p>
              </p:txBody>
            </p:sp>
          </p:grpSp>
        </p:grpSp>
        <p:grpSp>
          <p:nvGrpSpPr>
            <p:cNvPr id="1171" name="Group"/>
            <p:cNvGrpSpPr/>
            <p:nvPr/>
          </p:nvGrpSpPr>
          <p:grpSpPr>
            <a:xfrm>
              <a:off x="7010399" y="0"/>
              <a:ext cx="836603" cy="1990254"/>
              <a:chOff x="0" y="0"/>
              <a:chExt cx="836601" cy="1990253"/>
            </a:xfrm>
          </p:grpSpPr>
          <p:grpSp>
            <p:nvGrpSpPr>
              <p:cNvPr id="1162" name="Group"/>
              <p:cNvGrpSpPr/>
              <p:nvPr/>
            </p:nvGrpSpPr>
            <p:grpSpPr>
              <a:xfrm>
                <a:off x="0" y="677626"/>
                <a:ext cx="836602" cy="635001"/>
                <a:chOff x="0" y="0"/>
                <a:chExt cx="836601" cy="634999"/>
              </a:xfrm>
            </p:grpSpPr>
            <p:sp>
              <p:nvSpPr>
                <p:cNvPr id="1158" name="Line"/>
                <p:cNvSpPr/>
                <p:nvPr/>
              </p:nvSpPr>
              <p:spPr>
                <a:xfrm>
                  <a:off x="0" y="311057"/>
                  <a:ext cx="836602" cy="3239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136" fill="norm" stroke="1" extrusionOk="0">
                      <a:moveTo>
                        <a:pt x="0" y="1583"/>
                      </a:moveTo>
                      <a:cubicBezTo>
                        <a:pt x="2574" y="14296"/>
                        <a:pt x="6711" y="21600"/>
                        <a:pt x="11060" y="21113"/>
                      </a:cubicBezTo>
                      <a:cubicBezTo>
                        <a:pt x="15307" y="20637"/>
                        <a:pt x="19230" y="12778"/>
                        <a:pt x="21600" y="0"/>
                      </a:cubicBezTo>
                    </a:path>
                  </a:pathLst>
                </a:custGeom>
                <a:noFill/>
                <a:ln w="114300" cap="flat">
                  <a:solidFill>
                    <a:srgbClr val="3457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algn="l" defTabSz="914400">
                    <a:defRPr b="0" sz="3200">
                      <a:solidFill>
                        <a:srgbClr val="5F5F5F"/>
                      </a:solidFill>
                      <a:latin typeface="Trebuchet MS"/>
                      <a:ea typeface="Trebuchet MS"/>
                      <a:cs typeface="Trebuchet MS"/>
                      <a:sym typeface="Trebuchet MS"/>
                    </a:defRPr>
                  </a:pPr>
                </a:p>
              </p:txBody>
            </p:sp>
            <p:sp>
              <p:nvSpPr>
                <p:cNvPr id="1159" name="Line"/>
                <p:cNvSpPr/>
                <p:nvPr/>
              </p:nvSpPr>
              <p:spPr>
                <a:xfrm flipV="1">
                  <a:off x="41986" y="34804"/>
                  <a:ext cx="360902" cy="360902"/>
                </a:xfrm>
                <a:prstGeom prst="line">
                  <a:avLst/>
                </a:prstGeom>
                <a:noFill/>
                <a:ln w="25400" cap="flat">
                  <a:solidFill>
                    <a:srgbClr val="3457FF"/>
                  </a:solidFill>
                  <a:prstDash val="solid"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algn="l" defTabSz="914400">
                    <a:defRPr b="0" sz="3200">
                      <a:solidFill>
                        <a:srgbClr val="5F5F5F"/>
                      </a:solidFill>
                      <a:latin typeface="Trebuchet MS"/>
                      <a:ea typeface="Trebuchet MS"/>
                      <a:cs typeface="Trebuchet MS"/>
                      <a:sym typeface="Trebuchet MS"/>
                    </a:defRPr>
                  </a:pPr>
                </a:p>
              </p:txBody>
            </p:sp>
            <p:sp>
              <p:nvSpPr>
                <p:cNvPr id="1160" name="Line"/>
                <p:cNvSpPr/>
                <p:nvPr/>
              </p:nvSpPr>
              <p:spPr>
                <a:xfrm>
                  <a:off x="434222" y="34804"/>
                  <a:ext cx="360901" cy="360902"/>
                </a:xfrm>
                <a:prstGeom prst="line">
                  <a:avLst/>
                </a:prstGeom>
                <a:noFill/>
                <a:ln w="25400" cap="flat">
                  <a:solidFill>
                    <a:srgbClr val="3457FF"/>
                  </a:solidFill>
                  <a:prstDash val="solid"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algn="l" defTabSz="914400">
                    <a:defRPr b="0" sz="3200">
                      <a:solidFill>
                        <a:srgbClr val="5F5F5F"/>
                      </a:solidFill>
                      <a:latin typeface="Trebuchet MS"/>
                      <a:ea typeface="Trebuchet MS"/>
                      <a:cs typeface="Trebuchet MS"/>
                      <a:sym typeface="Trebuchet MS"/>
                    </a:defRPr>
                  </a:pPr>
                </a:p>
              </p:txBody>
            </p:sp>
            <p:sp>
              <p:nvSpPr>
                <p:cNvPr id="1161" name="Square"/>
                <p:cNvSpPr/>
                <p:nvPr/>
              </p:nvSpPr>
              <p:spPr>
                <a:xfrm>
                  <a:off x="377033" y="0"/>
                  <a:ext cx="83043" cy="83043"/>
                </a:xfrm>
                <a:prstGeom prst="rect">
                  <a:avLst/>
                </a:prstGeom>
                <a:solidFill>
                  <a:srgbClr val="3457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algn="l" defTabSz="914400">
                    <a:defRPr b="0" sz="3200">
                      <a:solidFill>
                        <a:srgbClr val="5F5F5F"/>
                      </a:solidFill>
                      <a:latin typeface="Trebuchet MS"/>
                      <a:ea typeface="Trebuchet MS"/>
                      <a:cs typeface="Trebuchet MS"/>
                      <a:sym typeface="Trebuchet MS"/>
                    </a:defRPr>
                  </a:pPr>
                </a:p>
              </p:txBody>
            </p:sp>
          </p:grpSp>
          <p:grpSp>
            <p:nvGrpSpPr>
              <p:cNvPr id="1166" name="Group"/>
              <p:cNvGrpSpPr/>
              <p:nvPr/>
            </p:nvGrpSpPr>
            <p:grpSpPr>
              <a:xfrm rot="16200000">
                <a:off x="128576" y="226224"/>
                <a:ext cx="579449" cy="127001"/>
                <a:chOff x="0" y="0"/>
                <a:chExt cx="579448" cy="127000"/>
              </a:xfrm>
            </p:grpSpPr>
            <p:sp>
              <p:nvSpPr>
                <p:cNvPr id="1163" name="Circle"/>
                <p:cNvSpPr/>
                <p:nvPr/>
              </p:nvSpPr>
              <p:spPr>
                <a:xfrm>
                  <a:off x="0" y="0"/>
                  <a:ext cx="127000" cy="127000"/>
                </a:xfrm>
                <a:prstGeom prst="ellipse">
                  <a:avLst/>
                </a:pr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 sz="2200"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</a:p>
              </p:txBody>
            </p:sp>
            <p:sp>
              <p:nvSpPr>
                <p:cNvPr id="1164" name="Circle"/>
                <p:cNvSpPr/>
                <p:nvPr/>
              </p:nvSpPr>
              <p:spPr>
                <a:xfrm>
                  <a:off x="226224" y="0"/>
                  <a:ext cx="127001" cy="127000"/>
                </a:xfrm>
                <a:prstGeom prst="ellipse">
                  <a:avLst/>
                </a:pr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 sz="2200"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</a:p>
              </p:txBody>
            </p:sp>
            <p:sp>
              <p:nvSpPr>
                <p:cNvPr id="1165" name="Circle"/>
                <p:cNvSpPr/>
                <p:nvPr/>
              </p:nvSpPr>
              <p:spPr>
                <a:xfrm>
                  <a:off x="452448" y="0"/>
                  <a:ext cx="127001" cy="127000"/>
                </a:xfrm>
                <a:prstGeom prst="ellipse">
                  <a:avLst/>
                </a:pr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 sz="2200"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</a:p>
              </p:txBody>
            </p:sp>
          </p:grpSp>
          <p:grpSp>
            <p:nvGrpSpPr>
              <p:cNvPr id="1170" name="Group"/>
              <p:cNvGrpSpPr/>
              <p:nvPr/>
            </p:nvGrpSpPr>
            <p:grpSpPr>
              <a:xfrm>
                <a:off x="354800" y="1410805"/>
                <a:ext cx="127001" cy="579449"/>
                <a:chOff x="0" y="0"/>
                <a:chExt cx="127000" cy="579448"/>
              </a:xfrm>
            </p:grpSpPr>
            <p:sp>
              <p:nvSpPr>
                <p:cNvPr id="1167" name="Circle"/>
                <p:cNvSpPr/>
                <p:nvPr/>
              </p:nvSpPr>
              <p:spPr>
                <a:xfrm rot="16200000">
                  <a:off x="0" y="452448"/>
                  <a:ext cx="127000" cy="127001"/>
                </a:xfrm>
                <a:prstGeom prst="ellipse">
                  <a:avLst/>
                </a:pr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 sz="2200"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</a:p>
              </p:txBody>
            </p:sp>
            <p:sp>
              <p:nvSpPr>
                <p:cNvPr id="1168" name="Circle"/>
                <p:cNvSpPr/>
                <p:nvPr/>
              </p:nvSpPr>
              <p:spPr>
                <a:xfrm rot="16200000">
                  <a:off x="0" y="226224"/>
                  <a:ext cx="127000" cy="127001"/>
                </a:xfrm>
                <a:prstGeom prst="ellipse">
                  <a:avLst/>
                </a:pr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 sz="2200"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</a:p>
              </p:txBody>
            </p:sp>
            <p:sp>
              <p:nvSpPr>
                <p:cNvPr id="1169" name="Circle"/>
                <p:cNvSpPr/>
                <p:nvPr/>
              </p:nvSpPr>
              <p:spPr>
                <a:xfrm rot="16200000">
                  <a:off x="0" y="0"/>
                  <a:ext cx="127000" cy="127000"/>
                </a:xfrm>
                <a:prstGeom prst="ellipse">
                  <a:avLst/>
                </a:pr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 sz="2200"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</a:p>
              </p:txBody>
            </p:sp>
          </p:grpSp>
        </p:grpSp>
        <p:grpSp>
          <p:nvGrpSpPr>
            <p:cNvPr id="1175" name="Group"/>
            <p:cNvGrpSpPr/>
            <p:nvPr/>
          </p:nvGrpSpPr>
          <p:grpSpPr>
            <a:xfrm>
              <a:off x="6262676" y="810153"/>
              <a:ext cx="579449" cy="127001"/>
              <a:chOff x="0" y="0"/>
              <a:chExt cx="579448" cy="127000"/>
            </a:xfrm>
          </p:grpSpPr>
          <p:sp>
            <p:nvSpPr>
              <p:cNvPr id="1172" name="Circle"/>
              <p:cNvSpPr/>
              <p:nvPr/>
            </p:nvSpPr>
            <p:spPr>
              <a:xfrm>
                <a:off x="0" y="0"/>
                <a:ext cx="127000" cy="127000"/>
              </a:xfrm>
              <a:prstGeom prst="ellipse">
                <a:avLst/>
              </a:pr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0" sz="2200">
                    <a:latin typeface="+mn-lt"/>
                    <a:ea typeface="+mn-ea"/>
                    <a:cs typeface="+mn-cs"/>
                    <a:sym typeface="Helvetica Neue Medium"/>
                  </a:defRPr>
                </a:pPr>
              </a:p>
            </p:txBody>
          </p:sp>
          <p:sp>
            <p:nvSpPr>
              <p:cNvPr id="1173" name="Circle"/>
              <p:cNvSpPr/>
              <p:nvPr/>
            </p:nvSpPr>
            <p:spPr>
              <a:xfrm>
                <a:off x="226224" y="0"/>
                <a:ext cx="127001" cy="127000"/>
              </a:xfrm>
              <a:prstGeom prst="ellipse">
                <a:avLst/>
              </a:pr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0" sz="2200">
                    <a:latin typeface="+mn-lt"/>
                    <a:ea typeface="+mn-ea"/>
                    <a:cs typeface="+mn-cs"/>
                    <a:sym typeface="Helvetica Neue Medium"/>
                  </a:defRPr>
                </a:pPr>
              </a:p>
            </p:txBody>
          </p:sp>
          <p:sp>
            <p:nvSpPr>
              <p:cNvPr id="1174" name="Circle"/>
              <p:cNvSpPr/>
              <p:nvPr/>
            </p:nvSpPr>
            <p:spPr>
              <a:xfrm>
                <a:off x="452448" y="0"/>
                <a:ext cx="127001" cy="127000"/>
              </a:xfrm>
              <a:prstGeom prst="ellipse">
                <a:avLst/>
              </a:pr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0" sz="2200">
                    <a:latin typeface="+mn-lt"/>
                    <a:ea typeface="+mn-ea"/>
                    <a:cs typeface="+mn-cs"/>
                    <a:sym typeface="Helvetica Neue Medium"/>
                  </a:defRPr>
                </a:pPr>
              </a:p>
            </p:txBody>
          </p:sp>
        </p:grpSp>
        <p:grpSp>
          <p:nvGrpSpPr>
            <p:cNvPr id="1179" name="Group"/>
            <p:cNvGrpSpPr/>
            <p:nvPr/>
          </p:nvGrpSpPr>
          <p:grpSpPr>
            <a:xfrm>
              <a:off x="8015275" y="848253"/>
              <a:ext cx="579450" cy="127001"/>
              <a:chOff x="0" y="0"/>
              <a:chExt cx="579448" cy="127000"/>
            </a:xfrm>
          </p:grpSpPr>
          <p:sp>
            <p:nvSpPr>
              <p:cNvPr id="1176" name="Circle"/>
              <p:cNvSpPr/>
              <p:nvPr/>
            </p:nvSpPr>
            <p:spPr>
              <a:xfrm>
                <a:off x="0" y="0"/>
                <a:ext cx="127000" cy="127000"/>
              </a:xfrm>
              <a:prstGeom prst="ellipse">
                <a:avLst/>
              </a:pr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0" sz="2200">
                    <a:latin typeface="+mn-lt"/>
                    <a:ea typeface="+mn-ea"/>
                    <a:cs typeface="+mn-cs"/>
                    <a:sym typeface="Helvetica Neue Medium"/>
                  </a:defRPr>
                </a:pPr>
              </a:p>
            </p:txBody>
          </p:sp>
          <p:sp>
            <p:nvSpPr>
              <p:cNvPr id="1177" name="Circle"/>
              <p:cNvSpPr/>
              <p:nvPr/>
            </p:nvSpPr>
            <p:spPr>
              <a:xfrm>
                <a:off x="226224" y="0"/>
                <a:ext cx="127001" cy="127000"/>
              </a:xfrm>
              <a:prstGeom prst="ellipse">
                <a:avLst/>
              </a:pr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0" sz="2200">
                    <a:latin typeface="+mn-lt"/>
                    <a:ea typeface="+mn-ea"/>
                    <a:cs typeface="+mn-cs"/>
                    <a:sym typeface="Helvetica Neue Medium"/>
                  </a:defRPr>
                </a:pPr>
              </a:p>
            </p:txBody>
          </p:sp>
          <p:sp>
            <p:nvSpPr>
              <p:cNvPr id="1178" name="Circle"/>
              <p:cNvSpPr/>
              <p:nvPr/>
            </p:nvSpPr>
            <p:spPr>
              <a:xfrm>
                <a:off x="452448" y="0"/>
                <a:ext cx="127001" cy="127000"/>
              </a:xfrm>
              <a:prstGeom prst="ellipse">
                <a:avLst/>
              </a:pr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0" sz="2200">
                    <a:latin typeface="+mn-lt"/>
                    <a:ea typeface="+mn-ea"/>
                    <a:cs typeface="+mn-cs"/>
                    <a:sym typeface="Helvetica Neue Medium"/>
                  </a:defRPr>
                </a:pPr>
              </a:p>
            </p:txBody>
          </p:sp>
        </p:grpSp>
        <p:grpSp>
          <p:nvGrpSpPr>
            <p:cNvPr id="1207" name="Group"/>
            <p:cNvGrpSpPr/>
            <p:nvPr/>
          </p:nvGrpSpPr>
          <p:grpSpPr>
            <a:xfrm>
              <a:off x="10515599" y="10024635"/>
              <a:ext cx="1584326" cy="2723433"/>
              <a:chOff x="0" y="0"/>
              <a:chExt cx="1584325" cy="2723432"/>
            </a:xfrm>
          </p:grpSpPr>
          <p:grpSp>
            <p:nvGrpSpPr>
              <p:cNvPr id="1198" name="Group"/>
              <p:cNvGrpSpPr/>
              <p:nvPr/>
            </p:nvGrpSpPr>
            <p:grpSpPr>
              <a:xfrm>
                <a:off x="0" y="0"/>
                <a:ext cx="836602" cy="2723433"/>
                <a:chOff x="0" y="0"/>
                <a:chExt cx="836601" cy="2723432"/>
              </a:xfrm>
            </p:grpSpPr>
            <p:grpSp>
              <p:nvGrpSpPr>
                <p:cNvPr id="1184" name="Group"/>
                <p:cNvGrpSpPr/>
                <p:nvPr/>
              </p:nvGrpSpPr>
              <p:grpSpPr>
                <a:xfrm>
                  <a:off x="0" y="2088432"/>
                  <a:ext cx="836602" cy="635001"/>
                  <a:chOff x="0" y="0"/>
                  <a:chExt cx="836601" cy="634999"/>
                </a:xfrm>
              </p:grpSpPr>
              <p:sp>
                <p:nvSpPr>
                  <p:cNvPr id="1180" name="Line"/>
                  <p:cNvSpPr/>
                  <p:nvPr/>
                </p:nvSpPr>
                <p:spPr>
                  <a:xfrm>
                    <a:off x="0" y="311057"/>
                    <a:ext cx="836602" cy="32394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136" fill="norm" stroke="1" extrusionOk="0">
                        <a:moveTo>
                          <a:pt x="0" y="1583"/>
                        </a:moveTo>
                        <a:cubicBezTo>
                          <a:pt x="2574" y="14296"/>
                          <a:pt x="6711" y="21600"/>
                          <a:pt x="11060" y="21113"/>
                        </a:cubicBezTo>
                        <a:cubicBezTo>
                          <a:pt x="15307" y="20637"/>
                          <a:pt x="19230" y="12778"/>
                          <a:pt x="21600" y="0"/>
                        </a:cubicBezTo>
                      </a:path>
                    </a:pathLst>
                  </a:custGeom>
                  <a:noFill/>
                  <a:ln w="114300" cap="flat">
                    <a:solidFill>
                      <a:srgbClr val="3457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 algn="l" defTabSz="914400">
                      <a:defRPr b="0" sz="3200">
                        <a:solidFill>
                          <a:srgbClr val="5F5F5F"/>
                        </a:solidFill>
                        <a:latin typeface="Trebuchet MS"/>
                        <a:ea typeface="Trebuchet MS"/>
                        <a:cs typeface="Trebuchet MS"/>
                        <a:sym typeface="Trebuchet MS"/>
                      </a:defRPr>
                    </a:pPr>
                  </a:p>
                </p:txBody>
              </p:sp>
              <p:sp>
                <p:nvSpPr>
                  <p:cNvPr id="1181" name="Line"/>
                  <p:cNvSpPr/>
                  <p:nvPr/>
                </p:nvSpPr>
                <p:spPr>
                  <a:xfrm flipV="1">
                    <a:off x="41986" y="34804"/>
                    <a:ext cx="360902" cy="360902"/>
                  </a:xfrm>
                  <a:prstGeom prst="line">
                    <a:avLst/>
                  </a:prstGeom>
                  <a:noFill/>
                  <a:ln w="25400" cap="flat">
                    <a:solidFill>
                      <a:srgbClr val="3457FF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 algn="l" defTabSz="914400">
                      <a:defRPr b="0" sz="3200">
                        <a:solidFill>
                          <a:srgbClr val="5F5F5F"/>
                        </a:solidFill>
                        <a:latin typeface="Trebuchet MS"/>
                        <a:ea typeface="Trebuchet MS"/>
                        <a:cs typeface="Trebuchet MS"/>
                        <a:sym typeface="Trebuchet MS"/>
                      </a:defRPr>
                    </a:pPr>
                  </a:p>
                </p:txBody>
              </p:sp>
              <p:sp>
                <p:nvSpPr>
                  <p:cNvPr id="1182" name="Line"/>
                  <p:cNvSpPr/>
                  <p:nvPr/>
                </p:nvSpPr>
                <p:spPr>
                  <a:xfrm>
                    <a:off x="434222" y="34804"/>
                    <a:ext cx="360901" cy="360902"/>
                  </a:xfrm>
                  <a:prstGeom prst="line">
                    <a:avLst/>
                  </a:prstGeom>
                  <a:noFill/>
                  <a:ln w="25400" cap="flat">
                    <a:solidFill>
                      <a:srgbClr val="3457FF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 algn="l" defTabSz="914400">
                      <a:defRPr b="0" sz="3200">
                        <a:solidFill>
                          <a:srgbClr val="5F5F5F"/>
                        </a:solidFill>
                        <a:latin typeface="Trebuchet MS"/>
                        <a:ea typeface="Trebuchet MS"/>
                        <a:cs typeface="Trebuchet MS"/>
                        <a:sym typeface="Trebuchet MS"/>
                      </a:defRPr>
                    </a:pPr>
                  </a:p>
                </p:txBody>
              </p:sp>
              <p:sp>
                <p:nvSpPr>
                  <p:cNvPr id="1183" name="Square"/>
                  <p:cNvSpPr/>
                  <p:nvPr/>
                </p:nvSpPr>
                <p:spPr>
                  <a:xfrm>
                    <a:off x="377033" y="0"/>
                    <a:ext cx="83043" cy="83043"/>
                  </a:xfrm>
                  <a:prstGeom prst="rect">
                    <a:avLst/>
                  </a:prstGeom>
                  <a:solidFill>
                    <a:srgbClr val="3457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 algn="l" defTabSz="914400">
                      <a:defRPr b="0" sz="3200">
                        <a:solidFill>
                          <a:srgbClr val="5F5F5F"/>
                        </a:solidFill>
                        <a:latin typeface="Trebuchet MS"/>
                        <a:ea typeface="Trebuchet MS"/>
                        <a:cs typeface="Trebuchet MS"/>
                        <a:sym typeface="Trebuchet MS"/>
                      </a:defRPr>
                    </a:pPr>
                  </a:p>
                </p:txBody>
              </p:sp>
            </p:grpSp>
            <p:grpSp>
              <p:nvGrpSpPr>
                <p:cNvPr id="1189" name="Group"/>
                <p:cNvGrpSpPr/>
                <p:nvPr/>
              </p:nvGrpSpPr>
              <p:grpSpPr>
                <a:xfrm>
                  <a:off x="0" y="677626"/>
                  <a:ext cx="836602" cy="635001"/>
                  <a:chOff x="0" y="0"/>
                  <a:chExt cx="836601" cy="634999"/>
                </a:xfrm>
              </p:grpSpPr>
              <p:sp>
                <p:nvSpPr>
                  <p:cNvPr id="1185" name="Line"/>
                  <p:cNvSpPr/>
                  <p:nvPr/>
                </p:nvSpPr>
                <p:spPr>
                  <a:xfrm>
                    <a:off x="0" y="311057"/>
                    <a:ext cx="836602" cy="32394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136" fill="norm" stroke="1" extrusionOk="0">
                        <a:moveTo>
                          <a:pt x="0" y="1583"/>
                        </a:moveTo>
                        <a:cubicBezTo>
                          <a:pt x="2574" y="14296"/>
                          <a:pt x="6711" y="21600"/>
                          <a:pt x="11060" y="21113"/>
                        </a:cubicBezTo>
                        <a:cubicBezTo>
                          <a:pt x="15307" y="20637"/>
                          <a:pt x="19230" y="12778"/>
                          <a:pt x="21600" y="0"/>
                        </a:cubicBezTo>
                      </a:path>
                    </a:pathLst>
                  </a:custGeom>
                  <a:noFill/>
                  <a:ln w="114300" cap="flat">
                    <a:solidFill>
                      <a:srgbClr val="3457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 algn="l" defTabSz="914400">
                      <a:defRPr b="0" sz="3200">
                        <a:solidFill>
                          <a:srgbClr val="5F5F5F"/>
                        </a:solidFill>
                        <a:latin typeface="Trebuchet MS"/>
                        <a:ea typeface="Trebuchet MS"/>
                        <a:cs typeface="Trebuchet MS"/>
                        <a:sym typeface="Trebuchet MS"/>
                      </a:defRPr>
                    </a:pPr>
                  </a:p>
                </p:txBody>
              </p:sp>
              <p:sp>
                <p:nvSpPr>
                  <p:cNvPr id="1186" name="Line"/>
                  <p:cNvSpPr/>
                  <p:nvPr/>
                </p:nvSpPr>
                <p:spPr>
                  <a:xfrm flipV="1">
                    <a:off x="41986" y="34804"/>
                    <a:ext cx="360902" cy="360902"/>
                  </a:xfrm>
                  <a:prstGeom prst="line">
                    <a:avLst/>
                  </a:prstGeom>
                  <a:noFill/>
                  <a:ln w="25400" cap="flat">
                    <a:solidFill>
                      <a:srgbClr val="3457FF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 algn="l" defTabSz="914400">
                      <a:defRPr b="0" sz="3200">
                        <a:solidFill>
                          <a:srgbClr val="5F5F5F"/>
                        </a:solidFill>
                        <a:latin typeface="Trebuchet MS"/>
                        <a:ea typeface="Trebuchet MS"/>
                        <a:cs typeface="Trebuchet MS"/>
                        <a:sym typeface="Trebuchet MS"/>
                      </a:defRPr>
                    </a:pPr>
                  </a:p>
                </p:txBody>
              </p:sp>
              <p:sp>
                <p:nvSpPr>
                  <p:cNvPr id="1187" name="Line"/>
                  <p:cNvSpPr/>
                  <p:nvPr/>
                </p:nvSpPr>
                <p:spPr>
                  <a:xfrm>
                    <a:off x="434222" y="34804"/>
                    <a:ext cx="360901" cy="360902"/>
                  </a:xfrm>
                  <a:prstGeom prst="line">
                    <a:avLst/>
                  </a:prstGeom>
                  <a:noFill/>
                  <a:ln w="25400" cap="flat">
                    <a:solidFill>
                      <a:srgbClr val="3457FF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 algn="l" defTabSz="914400">
                      <a:defRPr b="0" sz="3200">
                        <a:solidFill>
                          <a:srgbClr val="5F5F5F"/>
                        </a:solidFill>
                        <a:latin typeface="Trebuchet MS"/>
                        <a:ea typeface="Trebuchet MS"/>
                        <a:cs typeface="Trebuchet MS"/>
                        <a:sym typeface="Trebuchet MS"/>
                      </a:defRPr>
                    </a:pPr>
                  </a:p>
                </p:txBody>
              </p:sp>
              <p:sp>
                <p:nvSpPr>
                  <p:cNvPr id="1188" name="Square"/>
                  <p:cNvSpPr/>
                  <p:nvPr/>
                </p:nvSpPr>
                <p:spPr>
                  <a:xfrm>
                    <a:off x="377033" y="0"/>
                    <a:ext cx="83043" cy="83043"/>
                  </a:xfrm>
                  <a:prstGeom prst="rect">
                    <a:avLst/>
                  </a:prstGeom>
                  <a:solidFill>
                    <a:srgbClr val="3457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 algn="l" defTabSz="914400">
                      <a:defRPr b="0" sz="3200">
                        <a:solidFill>
                          <a:srgbClr val="5F5F5F"/>
                        </a:solidFill>
                        <a:latin typeface="Trebuchet MS"/>
                        <a:ea typeface="Trebuchet MS"/>
                        <a:cs typeface="Trebuchet MS"/>
                        <a:sym typeface="Trebuchet MS"/>
                      </a:defRPr>
                    </a:pPr>
                  </a:p>
                </p:txBody>
              </p:sp>
            </p:grpSp>
            <p:grpSp>
              <p:nvGrpSpPr>
                <p:cNvPr id="1193" name="Group"/>
                <p:cNvGrpSpPr/>
                <p:nvPr/>
              </p:nvGrpSpPr>
              <p:grpSpPr>
                <a:xfrm rot="16200000">
                  <a:off x="128576" y="226224"/>
                  <a:ext cx="579449" cy="127001"/>
                  <a:chOff x="0" y="0"/>
                  <a:chExt cx="579448" cy="127000"/>
                </a:xfrm>
              </p:grpSpPr>
              <p:sp>
                <p:nvSpPr>
                  <p:cNvPr id="1190" name="Circle"/>
                  <p:cNvSpPr/>
                  <p:nvPr/>
                </p:nvSpPr>
                <p:spPr>
                  <a:xfrm>
                    <a:off x="0" y="0"/>
                    <a:ext cx="127000" cy="127000"/>
                  </a:xfrm>
                  <a:prstGeom prst="ellipse">
                    <a:avLst/>
                  </a:prstGeom>
                  <a:solidFill>
                    <a:schemeClr val="accent5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b="0" sz="2200"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</a:p>
                </p:txBody>
              </p:sp>
              <p:sp>
                <p:nvSpPr>
                  <p:cNvPr id="1191" name="Circle"/>
                  <p:cNvSpPr/>
                  <p:nvPr/>
                </p:nvSpPr>
                <p:spPr>
                  <a:xfrm>
                    <a:off x="226224" y="0"/>
                    <a:ext cx="127001" cy="127000"/>
                  </a:xfrm>
                  <a:prstGeom prst="ellipse">
                    <a:avLst/>
                  </a:prstGeom>
                  <a:solidFill>
                    <a:schemeClr val="accent5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b="0" sz="2200"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</a:p>
                </p:txBody>
              </p:sp>
              <p:sp>
                <p:nvSpPr>
                  <p:cNvPr id="1192" name="Circle"/>
                  <p:cNvSpPr/>
                  <p:nvPr/>
                </p:nvSpPr>
                <p:spPr>
                  <a:xfrm>
                    <a:off x="452448" y="0"/>
                    <a:ext cx="127001" cy="127000"/>
                  </a:xfrm>
                  <a:prstGeom prst="ellipse">
                    <a:avLst/>
                  </a:prstGeom>
                  <a:solidFill>
                    <a:schemeClr val="accent5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b="0" sz="2200"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</a:p>
                </p:txBody>
              </p:sp>
            </p:grpSp>
            <p:grpSp>
              <p:nvGrpSpPr>
                <p:cNvPr id="1197" name="Group"/>
                <p:cNvGrpSpPr/>
                <p:nvPr/>
              </p:nvGrpSpPr>
              <p:grpSpPr>
                <a:xfrm>
                  <a:off x="354800" y="1410805"/>
                  <a:ext cx="127001" cy="579449"/>
                  <a:chOff x="0" y="0"/>
                  <a:chExt cx="127000" cy="579448"/>
                </a:xfrm>
              </p:grpSpPr>
              <p:sp>
                <p:nvSpPr>
                  <p:cNvPr id="1194" name="Circle"/>
                  <p:cNvSpPr/>
                  <p:nvPr/>
                </p:nvSpPr>
                <p:spPr>
                  <a:xfrm rot="16200000">
                    <a:off x="0" y="452448"/>
                    <a:ext cx="127000" cy="127001"/>
                  </a:xfrm>
                  <a:prstGeom prst="ellipse">
                    <a:avLst/>
                  </a:prstGeom>
                  <a:solidFill>
                    <a:schemeClr val="accent5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b="0" sz="2200"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</a:p>
                </p:txBody>
              </p:sp>
              <p:sp>
                <p:nvSpPr>
                  <p:cNvPr id="1195" name="Circle"/>
                  <p:cNvSpPr/>
                  <p:nvPr/>
                </p:nvSpPr>
                <p:spPr>
                  <a:xfrm rot="16200000">
                    <a:off x="0" y="226224"/>
                    <a:ext cx="127000" cy="127001"/>
                  </a:xfrm>
                  <a:prstGeom prst="ellipse">
                    <a:avLst/>
                  </a:prstGeom>
                  <a:solidFill>
                    <a:schemeClr val="accent5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b="0" sz="2200"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</a:p>
                </p:txBody>
              </p:sp>
              <p:sp>
                <p:nvSpPr>
                  <p:cNvPr id="1196" name="Circle"/>
                  <p:cNvSpPr/>
                  <p:nvPr/>
                </p:nvSpPr>
                <p:spPr>
                  <a:xfrm rot="16200000">
                    <a:off x="0" y="0"/>
                    <a:ext cx="127000" cy="127000"/>
                  </a:xfrm>
                  <a:prstGeom prst="ellipse">
                    <a:avLst/>
                  </a:prstGeom>
                  <a:solidFill>
                    <a:schemeClr val="accent5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b="0" sz="2200"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</a:p>
                </p:txBody>
              </p:sp>
            </p:grpSp>
          </p:grpSp>
          <p:grpSp>
            <p:nvGrpSpPr>
              <p:cNvPr id="1202" name="Group"/>
              <p:cNvGrpSpPr/>
              <p:nvPr/>
            </p:nvGrpSpPr>
            <p:grpSpPr>
              <a:xfrm>
                <a:off x="1004876" y="982426"/>
                <a:ext cx="579449" cy="127001"/>
                <a:chOff x="0" y="0"/>
                <a:chExt cx="579448" cy="127000"/>
              </a:xfrm>
            </p:grpSpPr>
            <p:sp>
              <p:nvSpPr>
                <p:cNvPr id="1199" name="Circle"/>
                <p:cNvSpPr/>
                <p:nvPr/>
              </p:nvSpPr>
              <p:spPr>
                <a:xfrm>
                  <a:off x="0" y="0"/>
                  <a:ext cx="127000" cy="127000"/>
                </a:xfrm>
                <a:prstGeom prst="ellipse">
                  <a:avLst/>
                </a:pr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 sz="2200"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</a:p>
              </p:txBody>
            </p:sp>
            <p:sp>
              <p:nvSpPr>
                <p:cNvPr id="1200" name="Circle"/>
                <p:cNvSpPr/>
                <p:nvPr/>
              </p:nvSpPr>
              <p:spPr>
                <a:xfrm>
                  <a:off x="226224" y="0"/>
                  <a:ext cx="127001" cy="127000"/>
                </a:xfrm>
                <a:prstGeom prst="ellipse">
                  <a:avLst/>
                </a:pr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 sz="2200"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</a:p>
              </p:txBody>
            </p:sp>
            <p:sp>
              <p:nvSpPr>
                <p:cNvPr id="1201" name="Circle"/>
                <p:cNvSpPr/>
                <p:nvPr/>
              </p:nvSpPr>
              <p:spPr>
                <a:xfrm>
                  <a:off x="452448" y="0"/>
                  <a:ext cx="127001" cy="127000"/>
                </a:xfrm>
                <a:prstGeom prst="ellipse">
                  <a:avLst/>
                </a:pr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 sz="2200"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</a:p>
              </p:txBody>
            </p:sp>
          </p:grpSp>
          <p:grpSp>
            <p:nvGrpSpPr>
              <p:cNvPr id="1206" name="Group"/>
              <p:cNvGrpSpPr/>
              <p:nvPr/>
            </p:nvGrpSpPr>
            <p:grpSpPr>
              <a:xfrm>
                <a:off x="1004876" y="2366726"/>
                <a:ext cx="579449" cy="127001"/>
                <a:chOff x="0" y="0"/>
                <a:chExt cx="579448" cy="127000"/>
              </a:xfrm>
            </p:grpSpPr>
            <p:sp>
              <p:nvSpPr>
                <p:cNvPr id="1203" name="Circle"/>
                <p:cNvSpPr/>
                <p:nvPr/>
              </p:nvSpPr>
              <p:spPr>
                <a:xfrm>
                  <a:off x="0" y="0"/>
                  <a:ext cx="127000" cy="127000"/>
                </a:xfrm>
                <a:prstGeom prst="ellipse">
                  <a:avLst/>
                </a:pr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 sz="2200"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</a:p>
              </p:txBody>
            </p:sp>
            <p:sp>
              <p:nvSpPr>
                <p:cNvPr id="1204" name="Circle"/>
                <p:cNvSpPr/>
                <p:nvPr/>
              </p:nvSpPr>
              <p:spPr>
                <a:xfrm>
                  <a:off x="226224" y="0"/>
                  <a:ext cx="127001" cy="127000"/>
                </a:xfrm>
                <a:prstGeom prst="ellipse">
                  <a:avLst/>
                </a:pr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 sz="2200"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</a:p>
              </p:txBody>
            </p:sp>
            <p:sp>
              <p:nvSpPr>
                <p:cNvPr id="1205" name="Circle"/>
                <p:cNvSpPr/>
                <p:nvPr/>
              </p:nvSpPr>
              <p:spPr>
                <a:xfrm>
                  <a:off x="452448" y="0"/>
                  <a:ext cx="127001" cy="127000"/>
                </a:xfrm>
                <a:prstGeom prst="ellipse">
                  <a:avLst/>
                </a:pr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 sz="2200"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</a:p>
              </p:txBody>
            </p:sp>
          </p:grpSp>
        </p:grpSp>
        <p:grpSp>
          <p:nvGrpSpPr>
            <p:cNvPr id="1235" name="Group"/>
            <p:cNvGrpSpPr/>
            <p:nvPr/>
          </p:nvGrpSpPr>
          <p:grpSpPr>
            <a:xfrm>
              <a:off x="8762999" y="10024635"/>
              <a:ext cx="1584326" cy="2723433"/>
              <a:chOff x="0" y="0"/>
              <a:chExt cx="1584325" cy="2723432"/>
            </a:xfrm>
          </p:grpSpPr>
          <p:grpSp>
            <p:nvGrpSpPr>
              <p:cNvPr id="1226" name="Group"/>
              <p:cNvGrpSpPr/>
              <p:nvPr/>
            </p:nvGrpSpPr>
            <p:grpSpPr>
              <a:xfrm>
                <a:off x="0" y="0"/>
                <a:ext cx="836602" cy="2723433"/>
                <a:chOff x="0" y="0"/>
                <a:chExt cx="836601" cy="2723432"/>
              </a:xfrm>
            </p:grpSpPr>
            <p:grpSp>
              <p:nvGrpSpPr>
                <p:cNvPr id="1212" name="Group"/>
                <p:cNvGrpSpPr/>
                <p:nvPr/>
              </p:nvGrpSpPr>
              <p:grpSpPr>
                <a:xfrm>
                  <a:off x="0" y="2088432"/>
                  <a:ext cx="836602" cy="635001"/>
                  <a:chOff x="0" y="0"/>
                  <a:chExt cx="836601" cy="634999"/>
                </a:xfrm>
              </p:grpSpPr>
              <p:sp>
                <p:nvSpPr>
                  <p:cNvPr id="1208" name="Line"/>
                  <p:cNvSpPr/>
                  <p:nvPr/>
                </p:nvSpPr>
                <p:spPr>
                  <a:xfrm>
                    <a:off x="0" y="311057"/>
                    <a:ext cx="836602" cy="32394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136" fill="norm" stroke="1" extrusionOk="0">
                        <a:moveTo>
                          <a:pt x="0" y="1583"/>
                        </a:moveTo>
                        <a:cubicBezTo>
                          <a:pt x="2574" y="14296"/>
                          <a:pt x="6711" y="21600"/>
                          <a:pt x="11060" y="21113"/>
                        </a:cubicBezTo>
                        <a:cubicBezTo>
                          <a:pt x="15307" y="20637"/>
                          <a:pt x="19230" y="12778"/>
                          <a:pt x="21600" y="0"/>
                        </a:cubicBezTo>
                      </a:path>
                    </a:pathLst>
                  </a:custGeom>
                  <a:noFill/>
                  <a:ln w="114300" cap="flat">
                    <a:solidFill>
                      <a:srgbClr val="3457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 algn="l" defTabSz="914400">
                      <a:defRPr b="0" sz="3200">
                        <a:solidFill>
                          <a:srgbClr val="5F5F5F"/>
                        </a:solidFill>
                        <a:latin typeface="Trebuchet MS"/>
                        <a:ea typeface="Trebuchet MS"/>
                        <a:cs typeface="Trebuchet MS"/>
                        <a:sym typeface="Trebuchet MS"/>
                      </a:defRPr>
                    </a:pPr>
                  </a:p>
                </p:txBody>
              </p:sp>
              <p:sp>
                <p:nvSpPr>
                  <p:cNvPr id="1209" name="Line"/>
                  <p:cNvSpPr/>
                  <p:nvPr/>
                </p:nvSpPr>
                <p:spPr>
                  <a:xfrm flipV="1">
                    <a:off x="41986" y="34804"/>
                    <a:ext cx="360902" cy="360902"/>
                  </a:xfrm>
                  <a:prstGeom prst="line">
                    <a:avLst/>
                  </a:prstGeom>
                  <a:noFill/>
                  <a:ln w="25400" cap="flat">
                    <a:solidFill>
                      <a:srgbClr val="3457FF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 algn="l" defTabSz="914400">
                      <a:defRPr b="0" sz="3200">
                        <a:solidFill>
                          <a:srgbClr val="5F5F5F"/>
                        </a:solidFill>
                        <a:latin typeface="Trebuchet MS"/>
                        <a:ea typeface="Trebuchet MS"/>
                        <a:cs typeface="Trebuchet MS"/>
                        <a:sym typeface="Trebuchet MS"/>
                      </a:defRPr>
                    </a:pPr>
                  </a:p>
                </p:txBody>
              </p:sp>
              <p:sp>
                <p:nvSpPr>
                  <p:cNvPr id="1210" name="Line"/>
                  <p:cNvSpPr/>
                  <p:nvPr/>
                </p:nvSpPr>
                <p:spPr>
                  <a:xfrm>
                    <a:off x="434222" y="34804"/>
                    <a:ext cx="360901" cy="360902"/>
                  </a:xfrm>
                  <a:prstGeom prst="line">
                    <a:avLst/>
                  </a:prstGeom>
                  <a:noFill/>
                  <a:ln w="25400" cap="flat">
                    <a:solidFill>
                      <a:srgbClr val="3457FF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 algn="l" defTabSz="914400">
                      <a:defRPr b="0" sz="3200">
                        <a:solidFill>
                          <a:srgbClr val="5F5F5F"/>
                        </a:solidFill>
                        <a:latin typeface="Trebuchet MS"/>
                        <a:ea typeface="Trebuchet MS"/>
                        <a:cs typeface="Trebuchet MS"/>
                        <a:sym typeface="Trebuchet MS"/>
                      </a:defRPr>
                    </a:pPr>
                  </a:p>
                </p:txBody>
              </p:sp>
              <p:sp>
                <p:nvSpPr>
                  <p:cNvPr id="1211" name="Square"/>
                  <p:cNvSpPr/>
                  <p:nvPr/>
                </p:nvSpPr>
                <p:spPr>
                  <a:xfrm>
                    <a:off x="377033" y="0"/>
                    <a:ext cx="83043" cy="83043"/>
                  </a:xfrm>
                  <a:prstGeom prst="rect">
                    <a:avLst/>
                  </a:prstGeom>
                  <a:solidFill>
                    <a:srgbClr val="3457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 algn="l" defTabSz="914400">
                      <a:defRPr b="0" sz="3200">
                        <a:solidFill>
                          <a:srgbClr val="5F5F5F"/>
                        </a:solidFill>
                        <a:latin typeface="Trebuchet MS"/>
                        <a:ea typeface="Trebuchet MS"/>
                        <a:cs typeface="Trebuchet MS"/>
                        <a:sym typeface="Trebuchet MS"/>
                      </a:defRPr>
                    </a:pPr>
                  </a:p>
                </p:txBody>
              </p:sp>
            </p:grpSp>
            <p:grpSp>
              <p:nvGrpSpPr>
                <p:cNvPr id="1217" name="Group"/>
                <p:cNvGrpSpPr/>
                <p:nvPr/>
              </p:nvGrpSpPr>
              <p:grpSpPr>
                <a:xfrm>
                  <a:off x="0" y="677626"/>
                  <a:ext cx="836602" cy="635001"/>
                  <a:chOff x="0" y="0"/>
                  <a:chExt cx="836601" cy="634999"/>
                </a:xfrm>
              </p:grpSpPr>
              <p:sp>
                <p:nvSpPr>
                  <p:cNvPr id="1213" name="Line"/>
                  <p:cNvSpPr/>
                  <p:nvPr/>
                </p:nvSpPr>
                <p:spPr>
                  <a:xfrm>
                    <a:off x="0" y="311057"/>
                    <a:ext cx="836602" cy="32394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136" fill="norm" stroke="1" extrusionOk="0">
                        <a:moveTo>
                          <a:pt x="0" y="1583"/>
                        </a:moveTo>
                        <a:cubicBezTo>
                          <a:pt x="2574" y="14296"/>
                          <a:pt x="6711" y="21600"/>
                          <a:pt x="11060" y="21113"/>
                        </a:cubicBezTo>
                        <a:cubicBezTo>
                          <a:pt x="15307" y="20637"/>
                          <a:pt x="19230" y="12778"/>
                          <a:pt x="21600" y="0"/>
                        </a:cubicBezTo>
                      </a:path>
                    </a:pathLst>
                  </a:custGeom>
                  <a:noFill/>
                  <a:ln w="114300" cap="flat">
                    <a:solidFill>
                      <a:srgbClr val="3457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 algn="l" defTabSz="914400">
                      <a:defRPr b="0" sz="3200">
                        <a:solidFill>
                          <a:srgbClr val="5F5F5F"/>
                        </a:solidFill>
                        <a:latin typeface="Trebuchet MS"/>
                        <a:ea typeface="Trebuchet MS"/>
                        <a:cs typeface="Trebuchet MS"/>
                        <a:sym typeface="Trebuchet MS"/>
                      </a:defRPr>
                    </a:pPr>
                  </a:p>
                </p:txBody>
              </p:sp>
              <p:sp>
                <p:nvSpPr>
                  <p:cNvPr id="1214" name="Line"/>
                  <p:cNvSpPr/>
                  <p:nvPr/>
                </p:nvSpPr>
                <p:spPr>
                  <a:xfrm flipV="1">
                    <a:off x="41986" y="34804"/>
                    <a:ext cx="360902" cy="360902"/>
                  </a:xfrm>
                  <a:prstGeom prst="line">
                    <a:avLst/>
                  </a:prstGeom>
                  <a:noFill/>
                  <a:ln w="25400" cap="flat">
                    <a:solidFill>
                      <a:srgbClr val="3457FF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 algn="l" defTabSz="914400">
                      <a:defRPr b="0" sz="3200">
                        <a:solidFill>
                          <a:srgbClr val="5F5F5F"/>
                        </a:solidFill>
                        <a:latin typeface="Trebuchet MS"/>
                        <a:ea typeface="Trebuchet MS"/>
                        <a:cs typeface="Trebuchet MS"/>
                        <a:sym typeface="Trebuchet MS"/>
                      </a:defRPr>
                    </a:pPr>
                  </a:p>
                </p:txBody>
              </p:sp>
              <p:sp>
                <p:nvSpPr>
                  <p:cNvPr id="1215" name="Line"/>
                  <p:cNvSpPr/>
                  <p:nvPr/>
                </p:nvSpPr>
                <p:spPr>
                  <a:xfrm>
                    <a:off x="434222" y="34804"/>
                    <a:ext cx="360901" cy="360902"/>
                  </a:xfrm>
                  <a:prstGeom prst="line">
                    <a:avLst/>
                  </a:prstGeom>
                  <a:noFill/>
                  <a:ln w="25400" cap="flat">
                    <a:solidFill>
                      <a:srgbClr val="3457FF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 algn="l" defTabSz="914400">
                      <a:defRPr b="0" sz="3200">
                        <a:solidFill>
                          <a:srgbClr val="5F5F5F"/>
                        </a:solidFill>
                        <a:latin typeface="Trebuchet MS"/>
                        <a:ea typeface="Trebuchet MS"/>
                        <a:cs typeface="Trebuchet MS"/>
                        <a:sym typeface="Trebuchet MS"/>
                      </a:defRPr>
                    </a:pPr>
                  </a:p>
                </p:txBody>
              </p:sp>
              <p:sp>
                <p:nvSpPr>
                  <p:cNvPr id="1216" name="Square"/>
                  <p:cNvSpPr/>
                  <p:nvPr/>
                </p:nvSpPr>
                <p:spPr>
                  <a:xfrm>
                    <a:off x="377033" y="0"/>
                    <a:ext cx="83043" cy="83043"/>
                  </a:xfrm>
                  <a:prstGeom prst="rect">
                    <a:avLst/>
                  </a:prstGeom>
                  <a:solidFill>
                    <a:srgbClr val="3457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 algn="l" defTabSz="914400">
                      <a:defRPr b="0" sz="3200">
                        <a:solidFill>
                          <a:srgbClr val="5F5F5F"/>
                        </a:solidFill>
                        <a:latin typeface="Trebuchet MS"/>
                        <a:ea typeface="Trebuchet MS"/>
                        <a:cs typeface="Trebuchet MS"/>
                        <a:sym typeface="Trebuchet MS"/>
                      </a:defRPr>
                    </a:pPr>
                  </a:p>
                </p:txBody>
              </p:sp>
            </p:grpSp>
            <p:grpSp>
              <p:nvGrpSpPr>
                <p:cNvPr id="1221" name="Group"/>
                <p:cNvGrpSpPr/>
                <p:nvPr/>
              </p:nvGrpSpPr>
              <p:grpSpPr>
                <a:xfrm rot="16200000">
                  <a:off x="128576" y="226224"/>
                  <a:ext cx="579449" cy="127001"/>
                  <a:chOff x="0" y="0"/>
                  <a:chExt cx="579448" cy="127000"/>
                </a:xfrm>
              </p:grpSpPr>
              <p:sp>
                <p:nvSpPr>
                  <p:cNvPr id="1218" name="Circle"/>
                  <p:cNvSpPr/>
                  <p:nvPr/>
                </p:nvSpPr>
                <p:spPr>
                  <a:xfrm>
                    <a:off x="0" y="0"/>
                    <a:ext cx="127000" cy="127000"/>
                  </a:xfrm>
                  <a:prstGeom prst="ellipse">
                    <a:avLst/>
                  </a:prstGeom>
                  <a:solidFill>
                    <a:schemeClr val="accent5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b="0" sz="2200"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</a:p>
                </p:txBody>
              </p:sp>
              <p:sp>
                <p:nvSpPr>
                  <p:cNvPr id="1219" name="Circle"/>
                  <p:cNvSpPr/>
                  <p:nvPr/>
                </p:nvSpPr>
                <p:spPr>
                  <a:xfrm>
                    <a:off x="226224" y="0"/>
                    <a:ext cx="127001" cy="127000"/>
                  </a:xfrm>
                  <a:prstGeom prst="ellipse">
                    <a:avLst/>
                  </a:prstGeom>
                  <a:solidFill>
                    <a:schemeClr val="accent5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b="0" sz="2200"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</a:p>
                </p:txBody>
              </p:sp>
              <p:sp>
                <p:nvSpPr>
                  <p:cNvPr id="1220" name="Circle"/>
                  <p:cNvSpPr/>
                  <p:nvPr/>
                </p:nvSpPr>
                <p:spPr>
                  <a:xfrm>
                    <a:off x="452448" y="0"/>
                    <a:ext cx="127001" cy="127000"/>
                  </a:xfrm>
                  <a:prstGeom prst="ellipse">
                    <a:avLst/>
                  </a:prstGeom>
                  <a:solidFill>
                    <a:schemeClr val="accent5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b="0" sz="2200"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</a:p>
                </p:txBody>
              </p:sp>
            </p:grpSp>
            <p:grpSp>
              <p:nvGrpSpPr>
                <p:cNvPr id="1225" name="Group"/>
                <p:cNvGrpSpPr/>
                <p:nvPr/>
              </p:nvGrpSpPr>
              <p:grpSpPr>
                <a:xfrm>
                  <a:off x="354800" y="1410805"/>
                  <a:ext cx="127001" cy="579449"/>
                  <a:chOff x="0" y="0"/>
                  <a:chExt cx="127000" cy="579448"/>
                </a:xfrm>
              </p:grpSpPr>
              <p:sp>
                <p:nvSpPr>
                  <p:cNvPr id="1222" name="Circle"/>
                  <p:cNvSpPr/>
                  <p:nvPr/>
                </p:nvSpPr>
                <p:spPr>
                  <a:xfrm rot="16200000">
                    <a:off x="0" y="452448"/>
                    <a:ext cx="127000" cy="127001"/>
                  </a:xfrm>
                  <a:prstGeom prst="ellipse">
                    <a:avLst/>
                  </a:prstGeom>
                  <a:solidFill>
                    <a:schemeClr val="accent5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b="0" sz="2200"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</a:p>
                </p:txBody>
              </p:sp>
              <p:sp>
                <p:nvSpPr>
                  <p:cNvPr id="1223" name="Circle"/>
                  <p:cNvSpPr/>
                  <p:nvPr/>
                </p:nvSpPr>
                <p:spPr>
                  <a:xfrm rot="16200000">
                    <a:off x="0" y="226224"/>
                    <a:ext cx="127000" cy="127001"/>
                  </a:xfrm>
                  <a:prstGeom prst="ellipse">
                    <a:avLst/>
                  </a:prstGeom>
                  <a:solidFill>
                    <a:schemeClr val="accent5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b="0" sz="2200"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</a:p>
                </p:txBody>
              </p:sp>
              <p:sp>
                <p:nvSpPr>
                  <p:cNvPr id="1224" name="Circle"/>
                  <p:cNvSpPr/>
                  <p:nvPr/>
                </p:nvSpPr>
                <p:spPr>
                  <a:xfrm rot="16200000">
                    <a:off x="0" y="0"/>
                    <a:ext cx="127000" cy="127000"/>
                  </a:xfrm>
                  <a:prstGeom prst="ellipse">
                    <a:avLst/>
                  </a:prstGeom>
                  <a:solidFill>
                    <a:schemeClr val="accent5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b="0" sz="2200"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</a:p>
                </p:txBody>
              </p:sp>
            </p:grpSp>
          </p:grpSp>
          <p:grpSp>
            <p:nvGrpSpPr>
              <p:cNvPr id="1230" name="Group"/>
              <p:cNvGrpSpPr/>
              <p:nvPr/>
            </p:nvGrpSpPr>
            <p:grpSpPr>
              <a:xfrm>
                <a:off x="1004876" y="982426"/>
                <a:ext cx="579449" cy="127001"/>
                <a:chOff x="0" y="0"/>
                <a:chExt cx="579448" cy="127000"/>
              </a:xfrm>
            </p:grpSpPr>
            <p:sp>
              <p:nvSpPr>
                <p:cNvPr id="1227" name="Circle"/>
                <p:cNvSpPr/>
                <p:nvPr/>
              </p:nvSpPr>
              <p:spPr>
                <a:xfrm>
                  <a:off x="0" y="0"/>
                  <a:ext cx="127000" cy="127000"/>
                </a:xfrm>
                <a:prstGeom prst="ellipse">
                  <a:avLst/>
                </a:pr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 sz="2200"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</a:p>
              </p:txBody>
            </p:sp>
            <p:sp>
              <p:nvSpPr>
                <p:cNvPr id="1228" name="Circle"/>
                <p:cNvSpPr/>
                <p:nvPr/>
              </p:nvSpPr>
              <p:spPr>
                <a:xfrm>
                  <a:off x="226224" y="0"/>
                  <a:ext cx="127001" cy="127000"/>
                </a:xfrm>
                <a:prstGeom prst="ellipse">
                  <a:avLst/>
                </a:pr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 sz="2200"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</a:p>
              </p:txBody>
            </p:sp>
            <p:sp>
              <p:nvSpPr>
                <p:cNvPr id="1229" name="Circle"/>
                <p:cNvSpPr/>
                <p:nvPr/>
              </p:nvSpPr>
              <p:spPr>
                <a:xfrm>
                  <a:off x="452448" y="0"/>
                  <a:ext cx="127001" cy="127000"/>
                </a:xfrm>
                <a:prstGeom prst="ellipse">
                  <a:avLst/>
                </a:pr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 sz="2200"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</a:p>
              </p:txBody>
            </p:sp>
          </p:grpSp>
          <p:grpSp>
            <p:nvGrpSpPr>
              <p:cNvPr id="1234" name="Group"/>
              <p:cNvGrpSpPr/>
              <p:nvPr/>
            </p:nvGrpSpPr>
            <p:grpSpPr>
              <a:xfrm>
                <a:off x="1004876" y="2366726"/>
                <a:ext cx="579449" cy="127001"/>
                <a:chOff x="0" y="0"/>
                <a:chExt cx="579448" cy="127000"/>
              </a:xfrm>
            </p:grpSpPr>
            <p:sp>
              <p:nvSpPr>
                <p:cNvPr id="1231" name="Circle"/>
                <p:cNvSpPr/>
                <p:nvPr/>
              </p:nvSpPr>
              <p:spPr>
                <a:xfrm>
                  <a:off x="0" y="0"/>
                  <a:ext cx="127000" cy="127000"/>
                </a:xfrm>
                <a:prstGeom prst="ellipse">
                  <a:avLst/>
                </a:pr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 sz="2200"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</a:p>
              </p:txBody>
            </p:sp>
            <p:sp>
              <p:nvSpPr>
                <p:cNvPr id="1232" name="Circle"/>
                <p:cNvSpPr/>
                <p:nvPr/>
              </p:nvSpPr>
              <p:spPr>
                <a:xfrm>
                  <a:off x="226224" y="0"/>
                  <a:ext cx="127001" cy="127000"/>
                </a:xfrm>
                <a:prstGeom prst="ellipse">
                  <a:avLst/>
                </a:pr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 sz="2200"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</a:p>
              </p:txBody>
            </p:sp>
            <p:sp>
              <p:nvSpPr>
                <p:cNvPr id="1233" name="Circle"/>
                <p:cNvSpPr/>
                <p:nvPr/>
              </p:nvSpPr>
              <p:spPr>
                <a:xfrm>
                  <a:off x="452448" y="0"/>
                  <a:ext cx="127001" cy="127000"/>
                </a:xfrm>
                <a:prstGeom prst="ellipse">
                  <a:avLst/>
                </a:pr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 sz="2200"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</a:p>
              </p:txBody>
            </p:sp>
          </p:grpSp>
        </p:grpSp>
        <p:grpSp>
          <p:nvGrpSpPr>
            <p:cNvPr id="1263" name="Group"/>
            <p:cNvGrpSpPr/>
            <p:nvPr/>
          </p:nvGrpSpPr>
          <p:grpSpPr>
            <a:xfrm>
              <a:off x="12268198" y="9965748"/>
              <a:ext cx="1584326" cy="2723433"/>
              <a:chOff x="0" y="0"/>
              <a:chExt cx="1584325" cy="2723432"/>
            </a:xfrm>
          </p:grpSpPr>
          <p:grpSp>
            <p:nvGrpSpPr>
              <p:cNvPr id="1254" name="Group"/>
              <p:cNvGrpSpPr/>
              <p:nvPr/>
            </p:nvGrpSpPr>
            <p:grpSpPr>
              <a:xfrm>
                <a:off x="0" y="0"/>
                <a:ext cx="836602" cy="2723433"/>
                <a:chOff x="0" y="0"/>
                <a:chExt cx="836601" cy="2723432"/>
              </a:xfrm>
            </p:grpSpPr>
            <p:grpSp>
              <p:nvGrpSpPr>
                <p:cNvPr id="1240" name="Group"/>
                <p:cNvGrpSpPr/>
                <p:nvPr/>
              </p:nvGrpSpPr>
              <p:grpSpPr>
                <a:xfrm>
                  <a:off x="0" y="2088432"/>
                  <a:ext cx="836602" cy="635001"/>
                  <a:chOff x="0" y="0"/>
                  <a:chExt cx="836601" cy="634999"/>
                </a:xfrm>
              </p:grpSpPr>
              <p:sp>
                <p:nvSpPr>
                  <p:cNvPr id="1236" name="Line"/>
                  <p:cNvSpPr/>
                  <p:nvPr/>
                </p:nvSpPr>
                <p:spPr>
                  <a:xfrm>
                    <a:off x="0" y="311057"/>
                    <a:ext cx="836602" cy="32394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136" fill="norm" stroke="1" extrusionOk="0">
                        <a:moveTo>
                          <a:pt x="0" y="1583"/>
                        </a:moveTo>
                        <a:cubicBezTo>
                          <a:pt x="2574" y="14296"/>
                          <a:pt x="6711" y="21600"/>
                          <a:pt x="11060" y="21113"/>
                        </a:cubicBezTo>
                        <a:cubicBezTo>
                          <a:pt x="15307" y="20637"/>
                          <a:pt x="19230" y="12778"/>
                          <a:pt x="21600" y="0"/>
                        </a:cubicBezTo>
                      </a:path>
                    </a:pathLst>
                  </a:custGeom>
                  <a:noFill/>
                  <a:ln w="114300" cap="flat">
                    <a:solidFill>
                      <a:srgbClr val="3457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 algn="l" defTabSz="914400">
                      <a:defRPr b="0" sz="3200">
                        <a:solidFill>
                          <a:srgbClr val="5F5F5F"/>
                        </a:solidFill>
                        <a:latin typeface="Trebuchet MS"/>
                        <a:ea typeface="Trebuchet MS"/>
                        <a:cs typeface="Trebuchet MS"/>
                        <a:sym typeface="Trebuchet MS"/>
                      </a:defRPr>
                    </a:pPr>
                  </a:p>
                </p:txBody>
              </p:sp>
              <p:sp>
                <p:nvSpPr>
                  <p:cNvPr id="1237" name="Line"/>
                  <p:cNvSpPr/>
                  <p:nvPr/>
                </p:nvSpPr>
                <p:spPr>
                  <a:xfrm flipV="1">
                    <a:off x="41986" y="34804"/>
                    <a:ext cx="360902" cy="360902"/>
                  </a:xfrm>
                  <a:prstGeom prst="line">
                    <a:avLst/>
                  </a:prstGeom>
                  <a:noFill/>
                  <a:ln w="25400" cap="flat">
                    <a:solidFill>
                      <a:srgbClr val="3457FF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 algn="l" defTabSz="914400">
                      <a:defRPr b="0" sz="3200">
                        <a:solidFill>
                          <a:srgbClr val="5F5F5F"/>
                        </a:solidFill>
                        <a:latin typeface="Trebuchet MS"/>
                        <a:ea typeface="Trebuchet MS"/>
                        <a:cs typeface="Trebuchet MS"/>
                        <a:sym typeface="Trebuchet MS"/>
                      </a:defRPr>
                    </a:pPr>
                  </a:p>
                </p:txBody>
              </p:sp>
              <p:sp>
                <p:nvSpPr>
                  <p:cNvPr id="1238" name="Line"/>
                  <p:cNvSpPr/>
                  <p:nvPr/>
                </p:nvSpPr>
                <p:spPr>
                  <a:xfrm>
                    <a:off x="434222" y="34804"/>
                    <a:ext cx="360901" cy="360902"/>
                  </a:xfrm>
                  <a:prstGeom prst="line">
                    <a:avLst/>
                  </a:prstGeom>
                  <a:noFill/>
                  <a:ln w="25400" cap="flat">
                    <a:solidFill>
                      <a:srgbClr val="3457FF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 algn="l" defTabSz="914400">
                      <a:defRPr b="0" sz="3200">
                        <a:solidFill>
                          <a:srgbClr val="5F5F5F"/>
                        </a:solidFill>
                        <a:latin typeface="Trebuchet MS"/>
                        <a:ea typeface="Trebuchet MS"/>
                        <a:cs typeface="Trebuchet MS"/>
                        <a:sym typeface="Trebuchet MS"/>
                      </a:defRPr>
                    </a:pPr>
                  </a:p>
                </p:txBody>
              </p:sp>
              <p:sp>
                <p:nvSpPr>
                  <p:cNvPr id="1239" name="Square"/>
                  <p:cNvSpPr/>
                  <p:nvPr/>
                </p:nvSpPr>
                <p:spPr>
                  <a:xfrm>
                    <a:off x="377033" y="0"/>
                    <a:ext cx="83043" cy="83043"/>
                  </a:xfrm>
                  <a:prstGeom prst="rect">
                    <a:avLst/>
                  </a:prstGeom>
                  <a:solidFill>
                    <a:srgbClr val="3457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 algn="l" defTabSz="914400">
                      <a:defRPr b="0" sz="3200">
                        <a:solidFill>
                          <a:srgbClr val="5F5F5F"/>
                        </a:solidFill>
                        <a:latin typeface="Trebuchet MS"/>
                        <a:ea typeface="Trebuchet MS"/>
                        <a:cs typeface="Trebuchet MS"/>
                        <a:sym typeface="Trebuchet MS"/>
                      </a:defRPr>
                    </a:pPr>
                  </a:p>
                </p:txBody>
              </p:sp>
            </p:grpSp>
            <p:grpSp>
              <p:nvGrpSpPr>
                <p:cNvPr id="1245" name="Group"/>
                <p:cNvGrpSpPr/>
                <p:nvPr/>
              </p:nvGrpSpPr>
              <p:grpSpPr>
                <a:xfrm>
                  <a:off x="0" y="677626"/>
                  <a:ext cx="836602" cy="635001"/>
                  <a:chOff x="0" y="0"/>
                  <a:chExt cx="836601" cy="634999"/>
                </a:xfrm>
              </p:grpSpPr>
              <p:sp>
                <p:nvSpPr>
                  <p:cNvPr id="1241" name="Line"/>
                  <p:cNvSpPr/>
                  <p:nvPr/>
                </p:nvSpPr>
                <p:spPr>
                  <a:xfrm>
                    <a:off x="0" y="311057"/>
                    <a:ext cx="836602" cy="32394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136" fill="norm" stroke="1" extrusionOk="0">
                        <a:moveTo>
                          <a:pt x="0" y="1583"/>
                        </a:moveTo>
                        <a:cubicBezTo>
                          <a:pt x="2574" y="14296"/>
                          <a:pt x="6711" y="21600"/>
                          <a:pt x="11060" y="21113"/>
                        </a:cubicBezTo>
                        <a:cubicBezTo>
                          <a:pt x="15307" y="20637"/>
                          <a:pt x="19230" y="12778"/>
                          <a:pt x="21600" y="0"/>
                        </a:cubicBezTo>
                      </a:path>
                    </a:pathLst>
                  </a:custGeom>
                  <a:noFill/>
                  <a:ln w="114300" cap="flat">
                    <a:solidFill>
                      <a:srgbClr val="3457FF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 algn="l" defTabSz="914400">
                      <a:defRPr b="0" sz="3200">
                        <a:solidFill>
                          <a:srgbClr val="5F5F5F"/>
                        </a:solidFill>
                        <a:latin typeface="Trebuchet MS"/>
                        <a:ea typeface="Trebuchet MS"/>
                        <a:cs typeface="Trebuchet MS"/>
                        <a:sym typeface="Trebuchet MS"/>
                      </a:defRPr>
                    </a:pPr>
                  </a:p>
                </p:txBody>
              </p:sp>
              <p:sp>
                <p:nvSpPr>
                  <p:cNvPr id="1242" name="Line"/>
                  <p:cNvSpPr/>
                  <p:nvPr/>
                </p:nvSpPr>
                <p:spPr>
                  <a:xfrm flipV="1">
                    <a:off x="41986" y="34804"/>
                    <a:ext cx="360902" cy="360902"/>
                  </a:xfrm>
                  <a:prstGeom prst="line">
                    <a:avLst/>
                  </a:prstGeom>
                  <a:noFill/>
                  <a:ln w="25400" cap="flat">
                    <a:solidFill>
                      <a:srgbClr val="3457FF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 algn="l" defTabSz="914400">
                      <a:defRPr b="0" sz="3200">
                        <a:solidFill>
                          <a:srgbClr val="5F5F5F"/>
                        </a:solidFill>
                        <a:latin typeface="Trebuchet MS"/>
                        <a:ea typeface="Trebuchet MS"/>
                        <a:cs typeface="Trebuchet MS"/>
                        <a:sym typeface="Trebuchet MS"/>
                      </a:defRPr>
                    </a:pPr>
                  </a:p>
                </p:txBody>
              </p:sp>
              <p:sp>
                <p:nvSpPr>
                  <p:cNvPr id="1243" name="Line"/>
                  <p:cNvSpPr/>
                  <p:nvPr/>
                </p:nvSpPr>
                <p:spPr>
                  <a:xfrm>
                    <a:off x="434222" y="34804"/>
                    <a:ext cx="360901" cy="360902"/>
                  </a:xfrm>
                  <a:prstGeom prst="line">
                    <a:avLst/>
                  </a:prstGeom>
                  <a:noFill/>
                  <a:ln w="25400" cap="flat">
                    <a:solidFill>
                      <a:srgbClr val="3457FF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 algn="l" defTabSz="914400">
                      <a:defRPr b="0" sz="3200">
                        <a:solidFill>
                          <a:srgbClr val="5F5F5F"/>
                        </a:solidFill>
                        <a:latin typeface="Trebuchet MS"/>
                        <a:ea typeface="Trebuchet MS"/>
                        <a:cs typeface="Trebuchet MS"/>
                        <a:sym typeface="Trebuchet MS"/>
                      </a:defRPr>
                    </a:pPr>
                  </a:p>
                </p:txBody>
              </p:sp>
              <p:sp>
                <p:nvSpPr>
                  <p:cNvPr id="1244" name="Square"/>
                  <p:cNvSpPr/>
                  <p:nvPr/>
                </p:nvSpPr>
                <p:spPr>
                  <a:xfrm>
                    <a:off x="377033" y="0"/>
                    <a:ext cx="83043" cy="83043"/>
                  </a:xfrm>
                  <a:prstGeom prst="rect">
                    <a:avLst/>
                  </a:prstGeom>
                  <a:solidFill>
                    <a:srgbClr val="3457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 algn="l" defTabSz="914400">
                      <a:defRPr b="0" sz="3200">
                        <a:solidFill>
                          <a:srgbClr val="5F5F5F"/>
                        </a:solidFill>
                        <a:latin typeface="Trebuchet MS"/>
                        <a:ea typeface="Trebuchet MS"/>
                        <a:cs typeface="Trebuchet MS"/>
                        <a:sym typeface="Trebuchet MS"/>
                      </a:defRPr>
                    </a:pPr>
                  </a:p>
                </p:txBody>
              </p:sp>
            </p:grpSp>
            <p:grpSp>
              <p:nvGrpSpPr>
                <p:cNvPr id="1249" name="Group"/>
                <p:cNvGrpSpPr/>
                <p:nvPr/>
              </p:nvGrpSpPr>
              <p:grpSpPr>
                <a:xfrm rot="16200000">
                  <a:off x="128576" y="226224"/>
                  <a:ext cx="579449" cy="127001"/>
                  <a:chOff x="0" y="0"/>
                  <a:chExt cx="579448" cy="127000"/>
                </a:xfrm>
              </p:grpSpPr>
              <p:sp>
                <p:nvSpPr>
                  <p:cNvPr id="1246" name="Circle"/>
                  <p:cNvSpPr/>
                  <p:nvPr/>
                </p:nvSpPr>
                <p:spPr>
                  <a:xfrm>
                    <a:off x="0" y="0"/>
                    <a:ext cx="127000" cy="127000"/>
                  </a:xfrm>
                  <a:prstGeom prst="ellipse">
                    <a:avLst/>
                  </a:prstGeom>
                  <a:solidFill>
                    <a:schemeClr val="accent5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b="0" sz="2200"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</a:p>
                </p:txBody>
              </p:sp>
              <p:sp>
                <p:nvSpPr>
                  <p:cNvPr id="1247" name="Circle"/>
                  <p:cNvSpPr/>
                  <p:nvPr/>
                </p:nvSpPr>
                <p:spPr>
                  <a:xfrm>
                    <a:off x="226224" y="0"/>
                    <a:ext cx="127001" cy="127000"/>
                  </a:xfrm>
                  <a:prstGeom prst="ellipse">
                    <a:avLst/>
                  </a:prstGeom>
                  <a:solidFill>
                    <a:schemeClr val="accent5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b="0" sz="2200"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</a:p>
                </p:txBody>
              </p:sp>
              <p:sp>
                <p:nvSpPr>
                  <p:cNvPr id="1248" name="Circle"/>
                  <p:cNvSpPr/>
                  <p:nvPr/>
                </p:nvSpPr>
                <p:spPr>
                  <a:xfrm>
                    <a:off x="452448" y="0"/>
                    <a:ext cx="127001" cy="127000"/>
                  </a:xfrm>
                  <a:prstGeom prst="ellipse">
                    <a:avLst/>
                  </a:prstGeom>
                  <a:solidFill>
                    <a:schemeClr val="accent5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b="0" sz="2200"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</a:p>
                </p:txBody>
              </p:sp>
            </p:grpSp>
            <p:grpSp>
              <p:nvGrpSpPr>
                <p:cNvPr id="1253" name="Group"/>
                <p:cNvGrpSpPr/>
                <p:nvPr/>
              </p:nvGrpSpPr>
              <p:grpSpPr>
                <a:xfrm>
                  <a:off x="354800" y="1410805"/>
                  <a:ext cx="127001" cy="579449"/>
                  <a:chOff x="0" y="0"/>
                  <a:chExt cx="127000" cy="579448"/>
                </a:xfrm>
              </p:grpSpPr>
              <p:sp>
                <p:nvSpPr>
                  <p:cNvPr id="1250" name="Circle"/>
                  <p:cNvSpPr/>
                  <p:nvPr/>
                </p:nvSpPr>
                <p:spPr>
                  <a:xfrm rot="16200000">
                    <a:off x="0" y="452448"/>
                    <a:ext cx="127000" cy="127001"/>
                  </a:xfrm>
                  <a:prstGeom prst="ellipse">
                    <a:avLst/>
                  </a:prstGeom>
                  <a:solidFill>
                    <a:schemeClr val="accent5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b="0" sz="2200"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</a:p>
                </p:txBody>
              </p:sp>
              <p:sp>
                <p:nvSpPr>
                  <p:cNvPr id="1251" name="Circle"/>
                  <p:cNvSpPr/>
                  <p:nvPr/>
                </p:nvSpPr>
                <p:spPr>
                  <a:xfrm rot="16200000">
                    <a:off x="0" y="226224"/>
                    <a:ext cx="127000" cy="127001"/>
                  </a:xfrm>
                  <a:prstGeom prst="ellipse">
                    <a:avLst/>
                  </a:prstGeom>
                  <a:solidFill>
                    <a:schemeClr val="accent5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b="0" sz="2200"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</a:p>
                </p:txBody>
              </p:sp>
              <p:sp>
                <p:nvSpPr>
                  <p:cNvPr id="1252" name="Circle"/>
                  <p:cNvSpPr/>
                  <p:nvPr/>
                </p:nvSpPr>
                <p:spPr>
                  <a:xfrm rot="16200000">
                    <a:off x="0" y="0"/>
                    <a:ext cx="127000" cy="127000"/>
                  </a:xfrm>
                  <a:prstGeom prst="ellipse">
                    <a:avLst/>
                  </a:prstGeom>
                  <a:solidFill>
                    <a:schemeClr val="accent5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b="0" sz="2200"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</a:p>
                </p:txBody>
              </p:sp>
            </p:grpSp>
          </p:grpSp>
          <p:grpSp>
            <p:nvGrpSpPr>
              <p:cNvPr id="1258" name="Group"/>
              <p:cNvGrpSpPr/>
              <p:nvPr/>
            </p:nvGrpSpPr>
            <p:grpSpPr>
              <a:xfrm>
                <a:off x="1004876" y="982426"/>
                <a:ext cx="579449" cy="127001"/>
                <a:chOff x="0" y="0"/>
                <a:chExt cx="579448" cy="127000"/>
              </a:xfrm>
            </p:grpSpPr>
            <p:sp>
              <p:nvSpPr>
                <p:cNvPr id="1255" name="Circle"/>
                <p:cNvSpPr/>
                <p:nvPr/>
              </p:nvSpPr>
              <p:spPr>
                <a:xfrm>
                  <a:off x="0" y="0"/>
                  <a:ext cx="127000" cy="127000"/>
                </a:xfrm>
                <a:prstGeom prst="ellipse">
                  <a:avLst/>
                </a:pr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 sz="2200"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</a:p>
              </p:txBody>
            </p:sp>
            <p:sp>
              <p:nvSpPr>
                <p:cNvPr id="1256" name="Circle"/>
                <p:cNvSpPr/>
                <p:nvPr/>
              </p:nvSpPr>
              <p:spPr>
                <a:xfrm>
                  <a:off x="226224" y="0"/>
                  <a:ext cx="127001" cy="127000"/>
                </a:xfrm>
                <a:prstGeom prst="ellipse">
                  <a:avLst/>
                </a:pr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 sz="2200"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</a:p>
              </p:txBody>
            </p:sp>
            <p:sp>
              <p:nvSpPr>
                <p:cNvPr id="1257" name="Circle"/>
                <p:cNvSpPr/>
                <p:nvPr/>
              </p:nvSpPr>
              <p:spPr>
                <a:xfrm>
                  <a:off x="452448" y="0"/>
                  <a:ext cx="127001" cy="127000"/>
                </a:xfrm>
                <a:prstGeom prst="ellipse">
                  <a:avLst/>
                </a:pr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 sz="2200"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</a:p>
              </p:txBody>
            </p:sp>
          </p:grpSp>
          <p:grpSp>
            <p:nvGrpSpPr>
              <p:cNvPr id="1262" name="Group"/>
              <p:cNvGrpSpPr/>
              <p:nvPr/>
            </p:nvGrpSpPr>
            <p:grpSpPr>
              <a:xfrm>
                <a:off x="1004876" y="2366726"/>
                <a:ext cx="579449" cy="127001"/>
                <a:chOff x="0" y="0"/>
                <a:chExt cx="579448" cy="127000"/>
              </a:xfrm>
            </p:grpSpPr>
            <p:sp>
              <p:nvSpPr>
                <p:cNvPr id="1259" name="Circle"/>
                <p:cNvSpPr/>
                <p:nvPr/>
              </p:nvSpPr>
              <p:spPr>
                <a:xfrm>
                  <a:off x="0" y="0"/>
                  <a:ext cx="127000" cy="127000"/>
                </a:xfrm>
                <a:prstGeom prst="ellipse">
                  <a:avLst/>
                </a:pr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 sz="2200"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</a:p>
              </p:txBody>
            </p:sp>
            <p:sp>
              <p:nvSpPr>
                <p:cNvPr id="1260" name="Circle"/>
                <p:cNvSpPr/>
                <p:nvPr/>
              </p:nvSpPr>
              <p:spPr>
                <a:xfrm>
                  <a:off x="226224" y="0"/>
                  <a:ext cx="127001" cy="127000"/>
                </a:xfrm>
                <a:prstGeom prst="ellipse">
                  <a:avLst/>
                </a:pr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 sz="2200"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</a:p>
              </p:txBody>
            </p:sp>
            <p:sp>
              <p:nvSpPr>
                <p:cNvPr id="1261" name="Circle"/>
                <p:cNvSpPr/>
                <p:nvPr/>
              </p:nvSpPr>
              <p:spPr>
                <a:xfrm>
                  <a:off x="452448" y="0"/>
                  <a:ext cx="127001" cy="127000"/>
                </a:xfrm>
                <a:prstGeom prst="ellipse">
                  <a:avLst/>
                </a:pr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 sz="2200"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</a:p>
              </p:txBody>
            </p:sp>
          </p:grpSp>
        </p:grpSp>
      </p:grpSp>
      <p:sp>
        <p:nvSpPr>
          <p:cNvPr id="1265" name="Rectangle"/>
          <p:cNvSpPr/>
          <p:nvPr/>
        </p:nvSpPr>
        <p:spPr>
          <a:xfrm>
            <a:off x="-211088" y="-1051149"/>
            <a:ext cx="13426976" cy="12236898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25456">
                <a:srgbClr val="000000">
                  <a:alpha val="50000"/>
                </a:srgbClr>
              </a:gs>
              <a:gs pos="91316">
                <a:srgbClr val="000000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266" name="Alignment and Stability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72516">
              <a:defRPr sz="7840"/>
            </a:lvl1pPr>
          </a:lstStyle>
          <a:p>
            <a:pPr/>
            <a:r>
              <a:t>Alignment and Stability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8" name="Image" descr="Image"/>
          <p:cNvPicPr>
            <a:picLocks noChangeAspect="1"/>
          </p:cNvPicPr>
          <p:nvPr/>
        </p:nvPicPr>
        <p:blipFill>
          <a:blip r:embed="rId2">
            <a:alphaModFix amt="60024"/>
            <a:extLst/>
          </a:blip>
          <a:stretch>
            <a:fillRect/>
          </a:stretch>
        </p:blipFill>
        <p:spPr>
          <a:xfrm>
            <a:off x="-2377602" y="116580"/>
            <a:ext cx="17937804" cy="10091592"/>
          </a:xfrm>
          <a:prstGeom prst="rect">
            <a:avLst/>
          </a:prstGeom>
          <a:ln w="12700">
            <a:miter lim="400000"/>
          </a:ln>
        </p:spPr>
      </p:pic>
      <p:sp>
        <p:nvSpPr>
          <p:cNvPr id="1269" name="Telescope Deployment"/>
          <p:cNvSpPr txBox="1"/>
          <p:nvPr>
            <p:ph type="title"/>
          </p:nvPr>
        </p:nvSpPr>
        <p:spPr>
          <a:xfrm>
            <a:off x="711844" y="3797300"/>
            <a:ext cx="11581112" cy="2159000"/>
          </a:xfrm>
          <a:prstGeom prst="rect">
            <a:avLst/>
          </a:prstGeom>
        </p:spPr>
        <p:txBody>
          <a:bodyPr/>
          <a:lstStyle>
            <a:lvl1pPr defTabSz="572516">
              <a:defRPr sz="7840"/>
            </a:lvl1pPr>
          </a:lstStyle>
          <a:p>
            <a:pPr/>
            <a:r>
              <a:t>Telescope Deployment</a:t>
            </a:r>
          </a:p>
        </p:txBody>
      </p:sp>
      <p:sp>
        <p:nvSpPr>
          <p:cNvPr id="1270" name="https://www.nasa.gov/mission_pages/chandra/astronomy/index.html"/>
          <p:cNvSpPr txBox="1"/>
          <p:nvPr/>
        </p:nvSpPr>
        <p:spPr>
          <a:xfrm>
            <a:off x="4450221" y="9363137"/>
            <a:ext cx="4282158" cy="2856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lnSpc>
                <a:spcPts val="2800"/>
              </a:lnSpc>
              <a:defRPr b="0" sz="1200">
                <a:latin typeface="Times New Roman"/>
                <a:ea typeface="Times New Roman"/>
                <a:cs typeface="Times New Roman"/>
                <a:sym typeface="Times New Roman"/>
                <a:hlinkClick r:id="rId3" invalidUrl="" action="" tgtFrame="" tooltip="" history="1" highlightClick="0" endSnd="0"/>
              </a:defRPr>
            </a:lvl1pPr>
          </a:lstStyle>
          <a:p>
            <a:pPr/>
            <a:r>
              <a:rPr>
                <a:hlinkClick r:id="rId3" invalidUrl="" action="" tgtFrame="" tooltip="" history="1" highlightClick="0" endSnd="0"/>
              </a:rPr>
              <a:t>https://www.nasa.gov/mission_pages/chandra/astronomy/index.html</a:t>
            </a:r>
          </a:p>
        </p:txBody>
      </p:sp>
      <p:sp>
        <p:nvSpPr>
          <p:cNvPr id="1271" name="This one’s a bit Tricky…"/>
          <p:cNvSpPr txBox="1"/>
          <p:nvPr/>
        </p:nvSpPr>
        <p:spPr>
          <a:xfrm>
            <a:off x="4574082" y="5540095"/>
            <a:ext cx="3856636" cy="4006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>
                <a:latin typeface="Copperplate"/>
                <a:ea typeface="Copperplate"/>
                <a:cs typeface="Copperplate"/>
                <a:sym typeface="Copperplate"/>
              </a:defRPr>
            </a:lvl1pPr>
          </a:lstStyle>
          <a:p>
            <a:pPr/>
            <a:r>
              <a:t>This one’s a bit Tricky…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Black">
  <a:themeElements>
    <a:clrScheme name="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0A89D"/>
      </a:accent2>
      <a:accent3>
        <a:srgbClr val="1DB100"/>
      </a:accent3>
      <a:accent4>
        <a:srgbClr val="F8BA00"/>
      </a:accent4>
      <a:accent5>
        <a:srgbClr val="EE220C"/>
      </a:accent5>
      <a:accent6>
        <a:srgbClr val="CB297B"/>
      </a:accent6>
      <a:hlink>
        <a:srgbClr val="0000FF"/>
      </a:hlink>
      <a:folHlink>
        <a:srgbClr val="FF00FF"/>
      </a:folHlink>
    </a:clrScheme>
    <a:fontScheme name="Black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lumOff val="13529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Black">
  <a:themeElements>
    <a:clrScheme name="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0A89D"/>
      </a:accent2>
      <a:accent3>
        <a:srgbClr val="1DB100"/>
      </a:accent3>
      <a:accent4>
        <a:srgbClr val="F8BA00"/>
      </a:accent4>
      <a:accent5>
        <a:srgbClr val="EE220C"/>
      </a:accent5>
      <a:accent6>
        <a:srgbClr val="CB297B"/>
      </a:accent6>
      <a:hlink>
        <a:srgbClr val="0000FF"/>
      </a:hlink>
      <a:folHlink>
        <a:srgbClr val="FF00FF"/>
      </a:folHlink>
    </a:clrScheme>
    <a:fontScheme name="Black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lumOff val="13529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