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83a54156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83a54156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46c49cf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46c49cf7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3a54156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3a54156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83a54156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83a541562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3a54156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83a54156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3a541562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3a541562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3a5415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83a5415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4718cb1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4718cb1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94718cb1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94718cb1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1918549c0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1918549c0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Beatrice’s animation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83a54156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83a54156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46c49cf7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46c49cf7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46c49cf7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46c49cf7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846c49cf7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846c49cf7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46c49cf7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46c49cf7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83a54156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83a54156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7qjIuMqiJWBIt0KlGec_wQNCJl_Armpm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500" y="1479925"/>
            <a:ext cx="4395849" cy="30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307" y="1479925"/>
            <a:ext cx="3425193" cy="30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Searching for Pulsars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58950" y="1028200"/>
            <a:ext cx="7226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Georgia"/>
                <a:ea typeface="Georgia"/>
                <a:cs typeface="Georgia"/>
                <a:sym typeface="Georgia"/>
              </a:rPr>
              <a:t>Beatrice Millar</a:t>
            </a:r>
            <a:endParaRPr sz="1800"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l="3939" t="4493" r="4242" b="17764"/>
          <a:stretch/>
        </p:blipFill>
        <p:spPr>
          <a:xfrm>
            <a:off x="1639200" y="996300"/>
            <a:ext cx="5865600" cy="37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ctrTitle"/>
          </p:nvPr>
        </p:nvSpPr>
        <p:spPr>
          <a:xfrm>
            <a:off x="0" y="243275"/>
            <a:ext cx="91440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Prepfold Plots Are Made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r="30113"/>
          <a:stretch/>
        </p:blipFill>
        <p:spPr>
          <a:xfrm>
            <a:off x="2937382" y="1181675"/>
            <a:ext cx="3701042" cy="396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Prepfold Plots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5038225" y="4810175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DM (pc/cm</a:t>
            </a:r>
            <a:r>
              <a:rPr lang="en" baseline="300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2937375" y="4810175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Phase</a:t>
            </a:r>
            <a:endParaRPr baseline="300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 rot="-5400000">
            <a:off x="2088300" y="33830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Time (s)</a:t>
            </a:r>
            <a:endParaRPr baseline="300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 rot="-5400000">
            <a:off x="4256050" y="2829275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Sub-band</a:t>
            </a:r>
            <a:r>
              <a:rPr lang="en">
                <a:highlight>
                  <a:schemeClr val="lt1"/>
                </a:highlight>
              </a:rPr>
              <a:t>    </a:t>
            </a:r>
            <a:endParaRPr baseline="30000">
              <a:highlight>
                <a:schemeClr val="lt1"/>
              </a:highlight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5038225" y="394055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Phase</a:t>
            </a:r>
            <a:endParaRPr baseline="300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3880550" y="4810175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Reduced χ</a:t>
            </a:r>
            <a:r>
              <a:rPr lang="en" baseline="300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2</a:t>
            </a:r>
            <a:endParaRPr baseline="300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l="13718" t="4879" b="72299"/>
          <a:stretch/>
        </p:blipFill>
        <p:spPr>
          <a:xfrm>
            <a:off x="2752262" y="1314425"/>
            <a:ext cx="3639475" cy="25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Weaker Pulsar Plot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l="14601" t="4725" r="26523" b="73368"/>
          <a:stretch/>
        </p:blipFill>
        <p:spPr>
          <a:xfrm>
            <a:off x="516068" y="1467550"/>
            <a:ext cx="4055933" cy="28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67550"/>
            <a:ext cx="3814633" cy="28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 Peaks Per Period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>
            <a:spLocks noGrp="1"/>
          </p:cNvSpPr>
          <p:nvPr>
            <p:ph type="ctrTitle"/>
          </p:nvPr>
        </p:nvSpPr>
        <p:spPr>
          <a:xfrm>
            <a:off x="0" y="243275"/>
            <a:ext cx="91440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Radio Frequency Interference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863" y="1068825"/>
            <a:ext cx="4978275" cy="372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l="23696" t="19168" r="23749" b="7501"/>
          <a:stretch/>
        </p:blipFill>
        <p:spPr>
          <a:xfrm>
            <a:off x="2263963" y="1117875"/>
            <a:ext cx="4616075" cy="402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Single Pulse Plots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3771888" y="475685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Time (s)</a:t>
            </a:r>
            <a:endParaRPr baseline="300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2482975" y="23289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Signal-to-Noise</a:t>
            </a:r>
            <a:endParaRPr baseline="300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5422925" y="23289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DM (pc/cm</a:t>
            </a:r>
            <a:r>
              <a:rPr lang="en" baseline="300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898913" y="23289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DM (pc/cm</a:t>
            </a:r>
            <a:r>
              <a:rPr lang="en" baseline="300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 rot="-5400000">
            <a:off x="1516225" y="357165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DM (pc/cm</a:t>
            </a:r>
            <a:r>
              <a:rPr lang="en" baseline="300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 rot="-5400000">
            <a:off x="1516225" y="16050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Number of Pulses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 rot="-5400000">
            <a:off x="3024300" y="16050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Number of Pulses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 rot="-5400000">
            <a:off x="4532375" y="1605000"/>
            <a:ext cx="1600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Signal-to-noise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338" y="152400"/>
            <a:ext cx="483131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Future Work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513" y="1092775"/>
            <a:ext cx="4178974" cy="38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Searching for Pulsars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711900" y="1251125"/>
            <a:ext cx="7720200" cy="5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Introduction to the Pulsar Search Collaboratory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ATNF Pulsar Catalogue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Dispersion measure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PSC Database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pulsar plots are made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pulsar plots are analysed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My discoveries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150" y="1933488"/>
            <a:ext cx="3498850" cy="26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title="pulsar_visualiz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737" y="456562"/>
            <a:ext cx="5640524" cy="42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Pulsar Search Collaboratory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11900" y="1251125"/>
            <a:ext cx="7720200" cy="5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PSC is a citizen science project for students and teachers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PSC members gain access to Green Bank Telescope radio data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" sz="1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PSC students analyse new data that has not been analysed by other scientis</a:t>
            </a:r>
            <a:r>
              <a:rPr lang="en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ts</a:t>
            </a:r>
            <a:endParaRPr sz="17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t="14167" b="8029"/>
          <a:stretch/>
        </p:blipFill>
        <p:spPr>
          <a:xfrm>
            <a:off x="3125400" y="2509325"/>
            <a:ext cx="4109920" cy="213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87" y="521200"/>
            <a:ext cx="6970826" cy="41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t="5661" b="17421"/>
          <a:stretch/>
        </p:blipFill>
        <p:spPr>
          <a:xfrm>
            <a:off x="2138800" y="2783850"/>
            <a:ext cx="4866399" cy="19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Dispersion Measure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711900" y="1251125"/>
            <a:ext cx="7720200" cy="5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DM=&lt;n</a:t>
            </a:r>
            <a:r>
              <a:rPr lang="en" sz="17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&gt;d</a:t>
            </a:r>
            <a:endParaRPr sz="1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Radio signals from Earth will have a DM of 0</a:t>
            </a:r>
            <a:endParaRPr sz="1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Radio signals from a potential pulsar will always have a non-zero DM</a:t>
            </a:r>
            <a:endParaRPr sz="1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22097" t="9346" r="19947" b="10698"/>
          <a:stretch/>
        </p:blipFill>
        <p:spPr>
          <a:xfrm>
            <a:off x="2514924" y="985625"/>
            <a:ext cx="4114155" cy="415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Dispersion Measure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l="1739"/>
          <a:stretch/>
        </p:blipFill>
        <p:spPr>
          <a:xfrm>
            <a:off x="2004250" y="1077300"/>
            <a:ext cx="5135500" cy="3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ctrTitle"/>
          </p:nvPr>
        </p:nvSpPr>
        <p:spPr>
          <a:xfrm>
            <a:off x="311850" y="243275"/>
            <a:ext cx="85203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PSC Database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25" y="1280125"/>
            <a:ext cx="4576039" cy="342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062" y="1280125"/>
            <a:ext cx="3444075" cy="34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0450" y="4703500"/>
            <a:ext cx="2083549" cy="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0" y="243275"/>
            <a:ext cx="48495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Prepfold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4571988" y="243275"/>
            <a:ext cx="45762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Single Pulse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(16:9)</PresentationFormat>
  <Paragraphs>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Georgia</vt:lpstr>
      <vt:lpstr>Simple Light</vt:lpstr>
      <vt:lpstr>Searching for Pulsars</vt:lpstr>
      <vt:lpstr>Searching for Pulsars</vt:lpstr>
      <vt:lpstr>PowerPoint Presentation</vt:lpstr>
      <vt:lpstr>Pulsar Search Collaboratory</vt:lpstr>
      <vt:lpstr>PowerPoint Presentation</vt:lpstr>
      <vt:lpstr>Dispersion Measure</vt:lpstr>
      <vt:lpstr>Dispersion Measure</vt:lpstr>
      <vt:lpstr>PSC Database</vt:lpstr>
      <vt:lpstr>Prepfold</vt:lpstr>
      <vt:lpstr>How Prepfold Plots Are Made</vt:lpstr>
      <vt:lpstr>Prepfold Plots</vt:lpstr>
      <vt:lpstr>Weaker Pulsar Plot</vt:lpstr>
      <vt:lpstr>2 Peaks Per Period</vt:lpstr>
      <vt:lpstr>Radio Frequency Interference</vt:lpstr>
      <vt:lpstr>Single Pulse Plots</vt:lpstr>
      <vt:lpstr>PowerPoint Presentation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Pulsars</dc:title>
  <dc:creator>Visitor</dc:creator>
  <cp:lastModifiedBy>Visitor</cp:lastModifiedBy>
  <cp:revision>1</cp:revision>
  <dcterms:modified xsi:type="dcterms:W3CDTF">2020-01-04T23:30:18Z</dcterms:modified>
</cp:coreProperties>
</file>