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705" r:id="rId2"/>
    <p:sldId id="816" r:id="rId3"/>
    <p:sldId id="752" r:id="rId4"/>
    <p:sldId id="753" r:id="rId5"/>
    <p:sldId id="780" r:id="rId6"/>
    <p:sldId id="782" r:id="rId7"/>
    <p:sldId id="756" r:id="rId8"/>
    <p:sldId id="797" r:id="rId9"/>
    <p:sldId id="815" r:id="rId10"/>
    <p:sldId id="740" r:id="rId11"/>
    <p:sldId id="829" r:id="rId12"/>
    <p:sldId id="762" r:id="rId13"/>
    <p:sldId id="806" r:id="rId14"/>
    <p:sldId id="680" r:id="rId15"/>
    <p:sldId id="632" r:id="rId16"/>
    <p:sldId id="703" r:id="rId17"/>
    <p:sldId id="766" r:id="rId18"/>
    <p:sldId id="682" r:id="rId19"/>
    <p:sldId id="746" r:id="rId20"/>
    <p:sldId id="685" r:id="rId21"/>
    <p:sldId id="749" r:id="rId22"/>
    <p:sldId id="794" r:id="rId23"/>
    <p:sldId id="795" r:id="rId24"/>
    <p:sldId id="772" r:id="rId25"/>
    <p:sldId id="811" r:id="rId26"/>
    <p:sldId id="741" r:id="rId27"/>
    <p:sldId id="742" r:id="rId28"/>
    <p:sldId id="722" r:id="rId29"/>
    <p:sldId id="774" r:id="rId30"/>
    <p:sldId id="744" r:id="rId31"/>
    <p:sldId id="765" r:id="rId32"/>
    <p:sldId id="601" r:id="rId33"/>
    <p:sldId id="822" r:id="rId34"/>
    <p:sldId id="830" r:id="rId35"/>
    <p:sldId id="823" r:id="rId36"/>
    <p:sldId id="757" r:id="rId37"/>
    <p:sldId id="821" r:id="rId38"/>
    <p:sldId id="710" r:id="rId39"/>
    <p:sldId id="720" r:id="rId40"/>
    <p:sldId id="824" r:id="rId41"/>
    <p:sldId id="825" r:id="rId42"/>
    <p:sldId id="818" r:id="rId43"/>
    <p:sldId id="819" r:id="rId44"/>
    <p:sldId id="820" r:id="rId45"/>
    <p:sldId id="807" r:id="rId46"/>
    <p:sldId id="826" r:id="rId47"/>
    <p:sldId id="827" r:id="rId48"/>
    <p:sldId id="828" r:id="rId49"/>
    <p:sldId id="73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3">
          <p15:clr>
            <a:srgbClr val="A4A3A4"/>
          </p15:clr>
        </p15:guide>
        <p15:guide id="2" pos="5458">
          <p15:clr>
            <a:srgbClr val="A4A3A4"/>
          </p15:clr>
        </p15:guide>
        <p15:guide id="3" orient="horz" pos="2160">
          <p15:clr>
            <a:srgbClr val="A4A3A4"/>
          </p15:clr>
        </p15:guide>
        <p15:guide id="4" pos="28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02D39"/>
    <a:srgbClr val="0F091D"/>
    <a:srgbClr val="951A1B"/>
    <a:srgbClr val="49AEAE"/>
    <a:srgbClr val="EFD176"/>
    <a:srgbClr val="1470BF"/>
    <a:srgbClr val="2F85C9"/>
    <a:srgbClr val="E0E0E0"/>
    <a:srgbClr val="CFF1FF"/>
    <a:srgbClr val="6D9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8481" autoAdjust="0"/>
  </p:normalViewPr>
  <p:slideViewPr>
    <p:cSldViewPr snapToGrid="0" snapToObjects="1" showGuides="1">
      <p:cViewPr varScale="1">
        <p:scale>
          <a:sx n="119" d="100"/>
          <a:sy n="119" d="100"/>
        </p:scale>
        <p:origin x="904" y="192"/>
      </p:cViewPr>
      <p:guideLst>
        <p:guide orient="horz" pos="613"/>
        <p:guide pos="5458"/>
        <p:guide orient="horz" pos="2160"/>
        <p:guide pos="2883"/>
      </p:guideLst>
    </p:cSldViewPr>
  </p:slideViewPr>
  <p:notesTextViewPr>
    <p:cViewPr>
      <p:scale>
        <a:sx n="140" d="100"/>
        <a:sy n="14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evgenyashkolnik:Dropbox:grant_proposals:APRA_SPARCS_cubesate__private:SPARCS_proposal_2017:detector+filters:SPARCS2_Detector+FilterPerformance_Models_2017.03.02_for_talk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Macintosh%20HD:Users:evgenyashkolnik:Dropbox:grant_proposals:APRA_SPARCS_cubesate__private:SPARCS_proposal_2017:detector+filters:SPARCS2_Detector+FilterPerformance_Models_2017.03.02_for_talk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Macintosh%20HD:Users:evgenyashkolnik:Dropbox:APRA_SPARCS_cubesate__private:SPARCS_proposal_2017:detector+filters:SPARCS_detector_filter_2017.02.22_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3"/>
          <c:order val="0"/>
          <c:tx>
            <c:strRef>
              <c:f>'Model Data'!$D$1</c:f>
              <c:strCache>
                <c:ptCount val="1"/>
                <c:pt idx="0">
                  <c:v>S-NUV Detector</c:v>
                </c:pt>
              </c:strCache>
            </c:strRef>
          </c:tx>
          <c:spPr>
            <a:ln w="53975">
              <a:solidFill>
                <a:srgbClr val="4BACC6"/>
              </a:solidFill>
              <a:prstDash val="dash"/>
            </a:ln>
          </c:spPr>
          <c:marker>
            <c:symbol val="none"/>
          </c:marker>
          <c:xVal>
            <c:numRef>
              <c:f>'Model Data'!$D$86:$D$906</c:f>
              <c:numCache>
                <c:formatCode>General</c:formatCode>
                <c:ptCount val="821"/>
                <c:pt idx="0">
                  <c:v>180</c:v>
                </c:pt>
                <c:pt idx="1">
                  <c:v>181</c:v>
                </c:pt>
                <c:pt idx="2">
                  <c:v>182</c:v>
                </c:pt>
                <c:pt idx="3">
                  <c:v>183</c:v>
                </c:pt>
                <c:pt idx="4">
                  <c:v>184</c:v>
                </c:pt>
                <c:pt idx="5">
                  <c:v>185</c:v>
                </c:pt>
                <c:pt idx="6">
                  <c:v>186</c:v>
                </c:pt>
                <c:pt idx="7">
                  <c:v>187</c:v>
                </c:pt>
                <c:pt idx="8">
                  <c:v>188</c:v>
                </c:pt>
                <c:pt idx="9">
                  <c:v>189</c:v>
                </c:pt>
                <c:pt idx="10">
                  <c:v>190</c:v>
                </c:pt>
                <c:pt idx="11">
                  <c:v>191</c:v>
                </c:pt>
                <c:pt idx="12">
                  <c:v>192</c:v>
                </c:pt>
                <c:pt idx="13">
                  <c:v>193</c:v>
                </c:pt>
                <c:pt idx="14">
                  <c:v>194</c:v>
                </c:pt>
                <c:pt idx="15">
                  <c:v>195</c:v>
                </c:pt>
                <c:pt idx="16">
                  <c:v>196</c:v>
                </c:pt>
                <c:pt idx="17">
                  <c:v>197</c:v>
                </c:pt>
                <c:pt idx="18">
                  <c:v>198</c:v>
                </c:pt>
                <c:pt idx="19">
                  <c:v>199</c:v>
                </c:pt>
                <c:pt idx="20">
                  <c:v>200</c:v>
                </c:pt>
                <c:pt idx="21">
                  <c:v>201</c:v>
                </c:pt>
                <c:pt idx="22">
                  <c:v>202</c:v>
                </c:pt>
                <c:pt idx="23">
                  <c:v>203</c:v>
                </c:pt>
                <c:pt idx="24">
                  <c:v>204</c:v>
                </c:pt>
                <c:pt idx="25">
                  <c:v>205</c:v>
                </c:pt>
                <c:pt idx="26">
                  <c:v>206</c:v>
                </c:pt>
                <c:pt idx="27">
                  <c:v>207</c:v>
                </c:pt>
                <c:pt idx="28">
                  <c:v>208</c:v>
                </c:pt>
                <c:pt idx="29">
                  <c:v>209</c:v>
                </c:pt>
                <c:pt idx="30">
                  <c:v>210</c:v>
                </c:pt>
                <c:pt idx="31">
                  <c:v>211</c:v>
                </c:pt>
                <c:pt idx="32">
                  <c:v>212</c:v>
                </c:pt>
                <c:pt idx="33">
                  <c:v>213</c:v>
                </c:pt>
                <c:pt idx="34">
                  <c:v>214</c:v>
                </c:pt>
                <c:pt idx="35">
                  <c:v>215</c:v>
                </c:pt>
                <c:pt idx="36">
                  <c:v>216</c:v>
                </c:pt>
                <c:pt idx="37">
                  <c:v>217</c:v>
                </c:pt>
                <c:pt idx="38">
                  <c:v>218</c:v>
                </c:pt>
                <c:pt idx="39">
                  <c:v>219</c:v>
                </c:pt>
                <c:pt idx="40">
                  <c:v>220</c:v>
                </c:pt>
                <c:pt idx="41">
                  <c:v>221</c:v>
                </c:pt>
                <c:pt idx="42">
                  <c:v>222</c:v>
                </c:pt>
                <c:pt idx="43">
                  <c:v>223</c:v>
                </c:pt>
                <c:pt idx="44">
                  <c:v>224</c:v>
                </c:pt>
                <c:pt idx="45">
                  <c:v>225</c:v>
                </c:pt>
                <c:pt idx="46">
                  <c:v>226</c:v>
                </c:pt>
                <c:pt idx="47">
                  <c:v>227</c:v>
                </c:pt>
                <c:pt idx="48">
                  <c:v>228</c:v>
                </c:pt>
                <c:pt idx="49">
                  <c:v>229</c:v>
                </c:pt>
                <c:pt idx="50">
                  <c:v>230</c:v>
                </c:pt>
                <c:pt idx="51">
                  <c:v>231</c:v>
                </c:pt>
                <c:pt idx="52">
                  <c:v>232</c:v>
                </c:pt>
                <c:pt idx="53">
                  <c:v>233</c:v>
                </c:pt>
                <c:pt idx="54">
                  <c:v>234</c:v>
                </c:pt>
                <c:pt idx="55">
                  <c:v>235</c:v>
                </c:pt>
                <c:pt idx="56">
                  <c:v>236</c:v>
                </c:pt>
                <c:pt idx="57">
                  <c:v>237</c:v>
                </c:pt>
                <c:pt idx="58">
                  <c:v>238</c:v>
                </c:pt>
                <c:pt idx="59">
                  <c:v>239</c:v>
                </c:pt>
                <c:pt idx="60">
                  <c:v>240</c:v>
                </c:pt>
                <c:pt idx="61">
                  <c:v>241</c:v>
                </c:pt>
                <c:pt idx="62">
                  <c:v>242</c:v>
                </c:pt>
                <c:pt idx="63">
                  <c:v>243</c:v>
                </c:pt>
                <c:pt idx="64">
                  <c:v>244</c:v>
                </c:pt>
                <c:pt idx="65">
                  <c:v>245</c:v>
                </c:pt>
                <c:pt idx="66">
                  <c:v>246</c:v>
                </c:pt>
                <c:pt idx="67">
                  <c:v>247</c:v>
                </c:pt>
                <c:pt idx="68">
                  <c:v>248</c:v>
                </c:pt>
                <c:pt idx="69">
                  <c:v>249</c:v>
                </c:pt>
                <c:pt idx="70">
                  <c:v>250</c:v>
                </c:pt>
                <c:pt idx="71">
                  <c:v>251</c:v>
                </c:pt>
                <c:pt idx="72">
                  <c:v>252</c:v>
                </c:pt>
                <c:pt idx="73">
                  <c:v>253</c:v>
                </c:pt>
                <c:pt idx="74">
                  <c:v>254</c:v>
                </c:pt>
                <c:pt idx="75">
                  <c:v>255</c:v>
                </c:pt>
                <c:pt idx="76">
                  <c:v>256</c:v>
                </c:pt>
                <c:pt idx="77">
                  <c:v>257</c:v>
                </c:pt>
                <c:pt idx="78">
                  <c:v>258</c:v>
                </c:pt>
                <c:pt idx="79">
                  <c:v>259</c:v>
                </c:pt>
                <c:pt idx="80">
                  <c:v>260</c:v>
                </c:pt>
                <c:pt idx="81">
                  <c:v>261</c:v>
                </c:pt>
                <c:pt idx="82">
                  <c:v>262</c:v>
                </c:pt>
                <c:pt idx="83">
                  <c:v>263</c:v>
                </c:pt>
                <c:pt idx="84">
                  <c:v>264</c:v>
                </c:pt>
                <c:pt idx="85">
                  <c:v>265</c:v>
                </c:pt>
                <c:pt idx="86">
                  <c:v>266</c:v>
                </c:pt>
                <c:pt idx="87">
                  <c:v>267</c:v>
                </c:pt>
                <c:pt idx="88">
                  <c:v>268</c:v>
                </c:pt>
                <c:pt idx="89">
                  <c:v>269</c:v>
                </c:pt>
                <c:pt idx="90">
                  <c:v>270</c:v>
                </c:pt>
                <c:pt idx="91">
                  <c:v>271</c:v>
                </c:pt>
                <c:pt idx="92">
                  <c:v>272</c:v>
                </c:pt>
                <c:pt idx="93">
                  <c:v>273</c:v>
                </c:pt>
                <c:pt idx="94">
                  <c:v>274</c:v>
                </c:pt>
                <c:pt idx="95">
                  <c:v>275</c:v>
                </c:pt>
                <c:pt idx="96">
                  <c:v>276</c:v>
                </c:pt>
                <c:pt idx="97">
                  <c:v>277</c:v>
                </c:pt>
                <c:pt idx="98">
                  <c:v>278</c:v>
                </c:pt>
                <c:pt idx="99">
                  <c:v>279</c:v>
                </c:pt>
                <c:pt idx="100">
                  <c:v>280</c:v>
                </c:pt>
                <c:pt idx="101">
                  <c:v>281</c:v>
                </c:pt>
                <c:pt idx="102">
                  <c:v>282</c:v>
                </c:pt>
                <c:pt idx="103">
                  <c:v>283</c:v>
                </c:pt>
                <c:pt idx="104">
                  <c:v>284</c:v>
                </c:pt>
                <c:pt idx="105">
                  <c:v>285</c:v>
                </c:pt>
                <c:pt idx="106">
                  <c:v>286</c:v>
                </c:pt>
                <c:pt idx="107">
                  <c:v>287</c:v>
                </c:pt>
                <c:pt idx="108">
                  <c:v>288</c:v>
                </c:pt>
                <c:pt idx="109">
                  <c:v>289</c:v>
                </c:pt>
                <c:pt idx="110">
                  <c:v>290</c:v>
                </c:pt>
                <c:pt idx="111">
                  <c:v>291</c:v>
                </c:pt>
                <c:pt idx="112">
                  <c:v>292</c:v>
                </c:pt>
                <c:pt idx="113">
                  <c:v>293</c:v>
                </c:pt>
                <c:pt idx="114">
                  <c:v>294</c:v>
                </c:pt>
                <c:pt idx="115">
                  <c:v>295</c:v>
                </c:pt>
                <c:pt idx="116">
                  <c:v>296</c:v>
                </c:pt>
                <c:pt idx="117">
                  <c:v>297</c:v>
                </c:pt>
                <c:pt idx="118">
                  <c:v>298</c:v>
                </c:pt>
                <c:pt idx="119">
                  <c:v>299</c:v>
                </c:pt>
                <c:pt idx="120">
                  <c:v>300</c:v>
                </c:pt>
                <c:pt idx="121">
                  <c:v>301</c:v>
                </c:pt>
                <c:pt idx="122">
                  <c:v>302</c:v>
                </c:pt>
                <c:pt idx="123">
                  <c:v>303</c:v>
                </c:pt>
                <c:pt idx="124">
                  <c:v>304</c:v>
                </c:pt>
                <c:pt idx="125">
                  <c:v>305</c:v>
                </c:pt>
                <c:pt idx="126">
                  <c:v>306</c:v>
                </c:pt>
                <c:pt idx="127">
                  <c:v>307</c:v>
                </c:pt>
                <c:pt idx="128">
                  <c:v>308</c:v>
                </c:pt>
                <c:pt idx="129">
                  <c:v>309</c:v>
                </c:pt>
                <c:pt idx="130">
                  <c:v>310</c:v>
                </c:pt>
                <c:pt idx="131">
                  <c:v>311</c:v>
                </c:pt>
                <c:pt idx="132">
                  <c:v>312</c:v>
                </c:pt>
                <c:pt idx="133">
                  <c:v>313</c:v>
                </c:pt>
                <c:pt idx="134">
                  <c:v>314</c:v>
                </c:pt>
                <c:pt idx="135">
                  <c:v>315</c:v>
                </c:pt>
                <c:pt idx="136">
                  <c:v>316</c:v>
                </c:pt>
                <c:pt idx="137">
                  <c:v>317</c:v>
                </c:pt>
                <c:pt idx="138">
                  <c:v>318</c:v>
                </c:pt>
                <c:pt idx="139">
                  <c:v>319</c:v>
                </c:pt>
                <c:pt idx="140">
                  <c:v>320</c:v>
                </c:pt>
                <c:pt idx="141">
                  <c:v>321</c:v>
                </c:pt>
                <c:pt idx="142">
                  <c:v>322</c:v>
                </c:pt>
                <c:pt idx="143">
                  <c:v>323</c:v>
                </c:pt>
                <c:pt idx="144">
                  <c:v>324</c:v>
                </c:pt>
                <c:pt idx="145">
                  <c:v>325</c:v>
                </c:pt>
                <c:pt idx="146">
                  <c:v>326</c:v>
                </c:pt>
                <c:pt idx="147">
                  <c:v>327</c:v>
                </c:pt>
                <c:pt idx="148">
                  <c:v>328</c:v>
                </c:pt>
                <c:pt idx="149">
                  <c:v>329</c:v>
                </c:pt>
                <c:pt idx="150">
                  <c:v>330</c:v>
                </c:pt>
                <c:pt idx="151">
                  <c:v>331</c:v>
                </c:pt>
                <c:pt idx="152">
                  <c:v>332</c:v>
                </c:pt>
                <c:pt idx="153">
                  <c:v>333</c:v>
                </c:pt>
                <c:pt idx="154">
                  <c:v>334</c:v>
                </c:pt>
                <c:pt idx="155">
                  <c:v>335</c:v>
                </c:pt>
                <c:pt idx="156">
                  <c:v>336</c:v>
                </c:pt>
                <c:pt idx="157">
                  <c:v>337</c:v>
                </c:pt>
                <c:pt idx="158">
                  <c:v>338</c:v>
                </c:pt>
                <c:pt idx="159">
                  <c:v>339</c:v>
                </c:pt>
                <c:pt idx="160">
                  <c:v>340</c:v>
                </c:pt>
                <c:pt idx="161">
                  <c:v>341</c:v>
                </c:pt>
                <c:pt idx="162">
                  <c:v>342</c:v>
                </c:pt>
                <c:pt idx="163">
                  <c:v>343</c:v>
                </c:pt>
                <c:pt idx="164">
                  <c:v>344</c:v>
                </c:pt>
                <c:pt idx="165">
                  <c:v>345</c:v>
                </c:pt>
                <c:pt idx="166">
                  <c:v>346</c:v>
                </c:pt>
                <c:pt idx="167">
                  <c:v>347</c:v>
                </c:pt>
                <c:pt idx="168">
                  <c:v>348</c:v>
                </c:pt>
                <c:pt idx="169">
                  <c:v>349</c:v>
                </c:pt>
                <c:pt idx="170">
                  <c:v>350</c:v>
                </c:pt>
                <c:pt idx="171">
                  <c:v>351</c:v>
                </c:pt>
                <c:pt idx="172">
                  <c:v>352</c:v>
                </c:pt>
                <c:pt idx="173">
                  <c:v>353</c:v>
                </c:pt>
                <c:pt idx="174">
                  <c:v>354</c:v>
                </c:pt>
                <c:pt idx="175">
                  <c:v>355</c:v>
                </c:pt>
                <c:pt idx="176">
                  <c:v>356</c:v>
                </c:pt>
                <c:pt idx="177">
                  <c:v>357</c:v>
                </c:pt>
                <c:pt idx="178">
                  <c:v>358</c:v>
                </c:pt>
                <c:pt idx="179">
                  <c:v>359</c:v>
                </c:pt>
                <c:pt idx="180">
                  <c:v>360</c:v>
                </c:pt>
                <c:pt idx="181">
                  <c:v>361</c:v>
                </c:pt>
                <c:pt idx="182">
                  <c:v>362</c:v>
                </c:pt>
                <c:pt idx="183">
                  <c:v>363</c:v>
                </c:pt>
                <c:pt idx="184">
                  <c:v>364</c:v>
                </c:pt>
                <c:pt idx="185">
                  <c:v>365</c:v>
                </c:pt>
                <c:pt idx="186">
                  <c:v>366</c:v>
                </c:pt>
                <c:pt idx="187">
                  <c:v>367</c:v>
                </c:pt>
                <c:pt idx="188">
                  <c:v>368</c:v>
                </c:pt>
                <c:pt idx="189">
                  <c:v>369</c:v>
                </c:pt>
                <c:pt idx="190">
                  <c:v>370</c:v>
                </c:pt>
                <c:pt idx="191">
                  <c:v>371</c:v>
                </c:pt>
                <c:pt idx="192">
                  <c:v>372</c:v>
                </c:pt>
                <c:pt idx="193">
                  <c:v>373</c:v>
                </c:pt>
                <c:pt idx="194">
                  <c:v>374</c:v>
                </c:pt>
                <c:pt idx="195">
                  <c:v>375</c:v>
                </c:pt>
                <c:pt idx="196">
                  <c:v>376</c:v>
                </c:pt>
                <c:pt idx="197">
                  <c:v>377</c:v>
                </c:pt>
                <c:pt idx="198">
                  <c:v>378</c:v>
                </c:pt>
                <c:pt idx="199">
                  <c:v>379</c:v>
                </c:pt>
                <c:pt idx="200">
                  <c:v>380</c:v>
                </c:pt>
                <c:pt idx="201">
                  <c:v>381</c:v>
                </c:pt>
                <c:pt idx="202">
                  <c:v>382</c:v>
                </c:pt>
                <c:pt idx="203">
                  <c:v>383</c:v>
                </c:pt>
                <c:pt idx="204">
                  <c:v>384</c:v>
                </c:pt>
                <c:pt idx="205">
                  <c:v>385</c:v>
                </c:pt>
                <c:pt idx="206">
                  <c:v>386</c:v>
                </c:pt>
                <c:pt idx="207">
                  <c:v>387</c:v>
                </c:pt>
                <c:pt idx="208">
                  <c:v>388</c:v>
                </c:pt>
                <c:pt idx="209">
                  <c:v>389</c:v>
                </c:pt>
                <c:pt idx="210">
                  <c:v>390</c:v>
                </c:pt>
                <c:pt idx="211">
                  <c:v>391</c:v>
                </c:pt>
                <c:pt idx="212">
                  <c:v>392</c:v>
                </c:pt>
                <c:pt idx="213">
                  <c:v>393</c:v>
                </c:pt>
                <c:pt idx="214">
                  <c:v>394</c:v>
                </c:pt>
                <c:pt idx="215">
                  <c:v>395</c:v>
                </c:pt>
                <c:pt idx="216">
                  <c:v>396</c:v>
                </c:pt>
                <c:pt idx="217">
                  <c:v>397</c:v>
                </c:pt>
                <c:pt idx="218">
                  <c:v>398</c:v>
                </c:pt>
                <c:pt idx="219">
                  <c:v>399</c:v>
                </c:pt>
                <c:pt idx="220">
                  <c:v>400</c:v>
                </c:pt>
                <c:pt idx="221">
                  <c:v>401</c:v>
                </c:pt>
                <c:pt idx="222">
                  <c:v>402</c:v>
                </c:pt>
                <c:pt idx="223">
                  <c:v>403</c:v>
                </c:pt>
                <c:pt idx="224">
                  <c:v>404</c:v>
                </c:pt>
                <c:pt idx="225">
                  <c:v>405</c:v>
                </c:pt>
                <c:pt idx="226">
                  <c:v>406</c:v>
                </c:pt>
                <c:pt idx="227">
                  <c:v>407</c:v>
                </c:pt>
                <c:pt idx="228">
                  <c:v>408</c:v>
                </c:pt>
                <c:pt idx="229">
                  <c:v>409</c:v>
                </c:pt>
                <c:pt idx="230">
                  <c:v>410</c:v>
                </c:pt>
                <c:pt idx="231">
                  <c:v>411</c:v>
                </c:pt>
                <c:pt idx="232">
                  <c:v>412</c:v>
                </c:pt>
                <c:pt idx="233">
                  <c:v>413</c:v>
                </c:pt>
                <c:pt idx="234">
                  <c:v>414</c:v>
                </c:pt>
                <c:pt idx="235">
                  <c:v>415</c:v>
                </c:pt>
                <c:pt idx="236">
                  <c:v>416</c:v>
                </c:pt>
                <c:pt idx="237">
                  <c:v>417</c:v>
                </c:pt>
                <c:pt idx="238">
                  <c:v>418</c:v>
                </c:pt>
                <c:pt idx="239">
                  <c:v>419</c:v>
                </c:pt>
                <c:pt idx="240">
                  <c:v>420</c:v>
                </c:pt>
                <c:pt idx="241">
                  <c:v>421</c:v>
                </c:pt>
                <c:pt idx="242">
                  <c:v>422</c:v>
                </c:pt>
                <c:pt idx="243">
                  <c:v>423</c:v>
                </c:pt>
                <c:pt idx="244">
                  <c:v>424</c:v>
                </c:pt>
                <c:pt idx="245">
                  <c:v>425</c:v>
                </c:pt>
                <c:pt idx="246">
                  <c:v>426</c:v>
                </c:pt>
                <c:pt idx="247">
                  <c:v>427</c:v>
                </c:pt>
                <c:pt idx="248">
                  <c:v>428</c:v>
                </c:pt>
                <c:pt idx="249">
                  <c:v>429</c:v>
                </c:pt>
                <c:pt idx="250">
                  <c:v>430</c:v>
                </c:pt>
                <c:pt idx="251">
                  <c:v>431</c:v>
                </c:pt>
                <c:pt idx="252">
                  <c:v>432</c:v>
                </c:pt>
                <c:pt idx="253">
                  <c:v>433</c:v>
                </c:pt>
                <c:pt idx="254">
                  <c:v>434</c:v>
                </c:pt>
                <c:pt idx="255">
                  <c:v>435</c:v>
                </c:pt>
                <c:pt idx="256">
                  <c:v>436</c:v>
                </c:pt>
                <c:pt idx="257">
                  <c:v>437</c:v>
                </c:pt>
                <c:pt idx="258">
                  <c:v>438</c:v>
                </c:pt>
                <c:pt idx="259">
                  <c:v>439</c:v>
                </c:pt>
                <c:pt idx="260">
                  <c:v>440</c:v>
                </c:pt>
                <c:pt idx="261">
                  <c:v>441</c:v>
                </c:pt>
                <c:pt idx="262">
                  <c:v>442</c:v>
                </c:pt>
                <c:pt idx="263">
                  <c:v>443</c:v>
                </c:pt>
                <c:pt idx="264">
                  <c:v>444</c:v>
                </c:pt>
                <c:pt idx="265">
                  <c:v>445</c:v>
                </c:pt>
                <c:pt idx="266">
                  <c:v>446</c:v>
                </c:pt>
                <c:pt idx="267">
                  <c:v>447</c:v>
                </c:pt>
                <c:pt idx="268">
                  <c:v>448</c:v>
                </c:pt>
                <c:pt idx="269">
                  <c:v>449</c:v>
                </c:pt>
                <c:pt idx="270">
                  <c:v>450</c:v>
                </c:pt>
                <c:pt idx="271">
                  <c:v>451</c:v>
                </c:pt>
                <c:pt idx="272">
                  <c:v>452</c:v>
                </c:pt>
                <c:pt idx="273">
                  <c:v>453</c:v>
                </c:pt>
                <c:pt idx="274">
                  <c:v>454</c:v>
                </c:pt>
                <c:pt idx="275">
                  <c:v>455</c:v>
                </c:pt>
                <c:pt idx="276">
                  <c:v>456</c:v>
                </c:pt>
                <c:pt idx="277">
                  <c:v>457</c:v>
                </c:pt>
                <c:pt idx="278">
                  <c:v>458</c:v>
                </c:pt>
                <c:pt idx="279">
                  <c:v>459</c:v>
                </c:pt>
                <c:pt idx="280">
                  <c:v>460</c:v>
                </c:pt>
                <c:pt idx="281">
                  <c:v>461</c:v>
                </c:pt>
                <c:pt idx="282">
                  <c:v>462</c:v>
                </c:pt>
                <c:pt idx="283">
                  <c:v>463</c:v>
                </c:pt>
                <c:pt idx="284">
                  <c:v>464</c:v>
                </c:pt>
                <c:pt idx="285">
                  <c:v>465</c:v>
                </c:pt>
                <c:pt idx="286">
                  <c:v>466</c:v>
                </c:pt>
                <c:pt idx="287">
                  <c:v>467</c:v>
                </c:pt>
                <c:pt idx="288">
                  <c:v>468</c:v>
                </c:pt>
                <c:pt idx="289">
                  <c:v>469</c:v>
                </c:pt>
                <c:pt idx="290">
                  <c:v>470</c:v>
                </c:pt>
                <c:pt idx="291">
                  <c:v>471</c:v>
                </c:pt>
                <c:pt idx="292">
                  <c:v>472</c:v>
                </c:pt>
                <c:pt idx="293">
                  <c:v>473</c:v>
                </c:pt>
                <c:pt idx="294">
                  <c:v>474</c:v>
                </c:pt>
                <c:pt idx="295">
                  <c:v>475</c:v>
                </c:pt>
                <c:pt idx="296">
                  <c:v>476</c:v>
                </c:pt>
                <c:pt idx="297">
                  <c:v>477</c:v>
                </c:pt>
                <c:pt idx="298">
                  <c:v>478</c:v>
                </c:pt>
                <c:pt idx="299">
                  <c:v>479</c:v>
                </c:pt>
                <c:pt idx="300">
                  <c:v>480</c:v>
                </c:pt>
                <c:pt idx="301">
                  <c:v>481</c:v>
                </c:pt>
                <c:pt idx="302">
                  <c:v>482</c:v>
                </c:pt>
                <c:pt idx="303">
                  <c:v>483</c:v>
                </c:pt>
                <c:pt idx="304">
                  <c:v>484</c:v>
                </c:pt>
                <c:pt idx="305">
                  <c:v>485</c:v>
                </c:pt>
                <c:pt idx="306">
                  <c:v>486</c:v>
                </c:pt>
                <c:pt idx="307">
                  <c:v>487</c:v>
                </c:pt>
                <c:pt idx="308">
                  <c:v>488</c:v>
                </c:pt>
                <c:pt idx="309">
                  <c:v>489</c:v>
                </c:pt>
                <c:pt idx="310">
                  <c:v>490</c:v>
                </c:pt>
                <c:pt idx="311">
                  <c:v>491</c:v>
                </c:pt>
                <c:pt idx="312">
                  <c:v>492</c:v>
                </c:pt>
                <c:pt idx="313">
                  <c:v>493</c:v>
                </c:pt>
                <c:pt idx="314">
                  <c:v>494</c:v>
                </c:pt>
                <c:pt idx="315">
                  <c:v>495</c:v>
                </c:pt>
                <c:pt idx="316">
                  <c:v>496</c:v>
                </c:pt>
                <c:pt idx="317">
                  <c:v>497</c:v>
                </c:pt>
                <c:pt idx="318">
                  <c:v>498</c:v>
                </c:pt>
                <c:pt idx="319">
                  <c:v>499</c:v>
                </c:pt>
                <c:pt idx="320">
                  <c:v>500</c:v>
                </c:pt>
                <c:pt idx="321">
                  <c:v>501</c:v>
                </c:pt>
                <c:pt idx="322">
                  <c:v>502</c:v>
                </c:pt>
                <c:pt idx="323">
                  <c:v>503</c:v>
                </c:pt>
                <c:pt idx="324">
                  <c:v>504</c:v>
                </c:pt>
                <c:pt idx="325">
                  <c:v>505</c:v>
                </c:pt>
                <c:pt idx="326">
                  <c:v>506</c:v>
                </c:pt>
                <c:pt idx="327">
                  <c:v>507</c:v>
                </c:pt>
                <c:pt idx="328">
                  <c:v>508</c:v>
                </c:pt>
                <c:pt idx="329">
                  <c:v>509</c:v>
                </c:pt>
                <c:pt idx="330">
                  <c:v>510</c:v>
                </c:pt>
                <c:pt idx="331">
                  <c:v>511</c:v>
                </c:pt>
                <c:pt idx="332">
                  <c:v>512</c:v>
                </c:pt>
                <c:pt idx="333">
                  <c:v>513</c:v>
                </c:pt>
                <c:pt idx="334">
                  <c:v>514</c:v>
                </c:pt>
                <c:pt idx="335">
                  <c:v>515</c:v>
                </c:pt>
                <c:pt idx="336">
                  <c:v>516</c:v>
                </c:pt>
                <c:pt idx="337">
                  <c:v>517</c:v>
                </c:pt>
                <c:pt idx="338">
                  <c:v>518</c:v>
                </c:pt>
                <c:pt idx="339">
                  <c:v>519</c:v>
                </c:pt>
                <c:pt idx="340">
                  <c:v>520</c:v>
                </c:pt>
                <c:pt idx="341">
                  <c:v>521</c:v>
                </c:pt>
                <c:pt idx="342">
                  <c:v>522</c:v>
                </c:pt>
                <c:pt idx="343">
                  <c:v>523</c:v>
                </c:pt>
                <c:pt idx="344">
                  <c:v>524</c:v>
                </c:pt>
                <c:pt idx="345">
                  <c:v>525</c:v>
                </c:pt>
                <c:pt idx="346">
                  <c:v>526</c:v>
                </c:pt>
                <c:pt idx="347">
                  <c:v>527</c:v>
                </c:pt>
                <c:pt idx="348">
                  <c:v>528</c:v>
                </c:pt>
                <c:pt idx="349">
                  <c:v>529</c:v>
                </c:pt>
                <c:pt idx="350">
                  <c:v>530</c:v>
                </c:pt>
                <c:pt idx="351">
                  <c:v>531</c:v>
                </c:pt>
                <c:pt idx="352">
                  <c:v>532</c:v>
                </c:pt>
                <c:pt idx="353">
                  <c:v>533</c:v>
                </c:pt>
                <c:pt idx="354">
                  <c:v>534</c:v>
                </c:pt>
                <c:pt idx="355">
                  <c:v>535</c:v>
                </c:pt>
                <c:pt idx="356">
                  <c:v>536</c:v>
                </c:pt>
                <c:pt idx="357">
                  <c:v>537</c:v>
                </c:pt>
                <c:pt idx="358">
                  <c:v>538</c:v>
                </c:pt>
                <c:pt idx="359">
                  <c:v>539</c:v>
                </c:pt>
                <c:pt idx="360">
                  <c:v>540</c:v>
                </c:pt>
                <c:pt idx="361">
                  <c:v>541</c:v>
                </c:pt>
                <c:pt idx="362">
                  <c:v>542</c:v>
                </c:pt>
                <c:pt idx="363">
                  <c:v>543</c:v>
                </c:pt>
                <c:pt idx="364">
                  <c:v>544</c:v>
                </c:pt>
                <c:pt idx="365">
                  <c:v>545</c:v>
                </c:pt>
                <c:pt idx="366">
                  <c:v>546</c:v>
                </c:pt>
                <c:pt idx="367">
                  <c:v>547</c:v>
                </c:pt>
                <c:pt idx="368">
                  <c:v>548</c:v>
                </c:pt>
                <c:pt idx="369">
                  <c:v>549</c:v>
                </c:pt>
                <c:pt idx="370">
                  <c:v>550</c:v>
                </c:pt>
                <c:pt idx="371">
                  <c:v>551</c:v>
                </c:pt>
                <c:pt idx="372">
                  <c:v>552</c:v>
                </c:pt>
                <c:pt idx="373">
                  <c:v>553</c:v>
                </c:pt>
                <c:pt idx="374">
                  <c:v>554</c:v>
                </c:pt>
                <c:pt idx="375">
                  <c:v>555</c:v>
                </c:pt>
                <c:pt idx="376">
                  <c:v>556</c:v>
                </c:pt>
                <c:pt idx="377">
                  <c:v>557</c:v>
                </c:pt>
                <c:pt idx="378">
                  <c:v>558</c:v>
                </c:pt>
                <c:pt idx="379">
                  <c:v>559</c:v>
                </c:pt>
                <c:pt idx="380">
                  <c:v>560</c:v>
                </c:pt>
                <c:pt idx="381">
                  <c:v>561</c:v>
                </c:pt>
                <c:pt idx="382">
                  <c:v>562</c:v>
                </c:pt>
                <c:pt idx="383">
                  <c:v>563</c:v>
                </c:pt>
                <c:pt idx="384">
                  <c:v>564</c:v>
                </c:pt>
                <c:pt idx="385">
                  <c:v>565</c:v>
                </c:pt>
                <c:pt idx="386">
                  <c:v>566</c:v>
                </c:pt>
                <c:pt idx="387">
                  <c:v>567</c:v>
                </c:pt>
                <c:pt idx="388">
                  <c:v>568</c:v>
                </c:pt>
                <c:pt idx="389">
                  <c:v>569</c:v>
                </c:pt>
                <c:pt idx="390">
                  <c:v>570</c:v>
                </c:pt>
                <c:pt idx="391">
                  <c:v>571</c:v>
                </c:pt>
                <c:pt idx="392">
                  <c:v>572</c:v>
                </c:pt>
                <c:pt idx="393">
                  <c:v>573</c:v>
                </c:pt>
                <c:pt idx="394">
                  <c:v>574</c:v>
                </c:pt>
                <c:pt idx="395">
                  <c:v>575</c:v>
                </c:pt>
                <c:pt idx="396">
                  <c:v>576</c:v>
                </c:pt>
                <c:pt idx="397">
                  <c:v>577</c:v>
                </c:pt>
                <c:pt idx="398">
                  <c:v>578</c:v>
                </c:pt>
                <c:pt idx="399">
                  <c:v>579</c:v>
                </c:pt>
                <c:pt idx="400">
                  <c:v>580</c:v>
                </c:pt>
                <c:pt idx="401">
                  <c:v>581</c:v>
                </c:pt>
                <c:pt idx="402">
                  <c:v>582</c:v>
                </c:pt>
                <c:pt idx="403">
                  <c:v>583</c:v>
                </c:pt>
                <c:pt idx="404">
                  <c:v>584</c:v>
                </c:pt>
                <c:pt idx="405">
                  <c:v>585</c:v>
                </c:pt>
                <c:pt idx="406">
                  <c:v>586</c:v>
                </c:pt>
                <c:pt idx="407">
                  <c:v>587</c:v>
                </c:pt>
                <c:pt idx="408">
                  <c:v>588</c:v>
                </c:pt>
                <c:pt idx="409">
                  <c:v>589</c:v>
                </c:pt>
                <c:pt idx="410">
                  <c:v>590</c:v>
                </c:pt>
                <c:pt idx="411">
                  <c:v>591</c:v>
                </c:pt>
                <c:pt idx="412">
                  <c:v>592</c:v>
                </c:pt>
                <c:pt idx="413">
                  <c:v>593</c:v>
                </c:pt>
                <c:pt idx="414">
                  <c:v>594</c:v>
                </c:pt>
                <c:pt idx="415">
                  <c:v>595</c:v>
                </c:pt>
                <c:pt idx="416">
                  <c:v>596</c:v>
                </c:pt>
                <c:pt idx="417">
                  <c:v>597</c:v>
                </c:pt>
                <c:pt idx="418">
                  <c:v>598</c:v>
                </c:pt>
                <c:pt idx="419">
                  <c:v>599</c:v>
                </c:pt>
                <c:pt idx="420">
                  <c:v>600</c:v>
                </c:pt>
                <c:pt idx="421">
                  <c:v>601</c:v>
                </c:pt>
                <c:pt idx="422">
                  <c:v>602</c:v>
                </c:pt>
                <c:pt idx="423">
                  <c:v>603</c:v>
                </c:pt>
                <c:pt idx="424">
                  <c:v>604</c:v>
                </c:pt>
                <c:pt idx="425">
                  <c:v>605</c:v>
                </c:pt>
                <c:pt idx="426">
                  <c:v>606</c:v>
                </c:pt>
                <c:pt idx="427">
                  <c:v>607</c:v>
                </c:pt>
                <c:pt idx="428">
                  <c:v>608</c:v>
                </c:pt>
                <c:pt idx="429">
                  <c:v>609</c:v>
                </c:pt>
                <c:pt idx="430">
                  <c:v>610</c:v>
                </c:pt>
                <c:pt idx="431">
                  <c:v>611</c:v>
                </c:pt>
                <c:pt idx="432">
                  <c:v>612</c:v>
                </c:pt>
                <c:pt idx="433">
                  <c:v>613</c:v>
                </c:pt>
                <c:pt idx="434">
                  <c:v>614</c:v>
                </c:pt>
                <c:pt idx="435">
                  <c:v>615</c:v>
                </c:pt>
                <c:pt idx="436">
                  <c:v>616</c:v>
                </c:pt>
                <c:pt idx="437">
                  <c:v>617</c:v>
                </c:pt>
                <c:pt idx="438">
                  <c:v>618</c:v>
                </c:pt>
                <c:pt idx="439">
                  <c:v>619</c:v>
                </c:pt>
                <c:pt idx="440">
                  <c:v>620</c:v>
                </c:pt>
                <c:pt idx="441">
                  <c:v>621</c:v>
                </c:pt>
                <c:pt idx="442">
                  <c:v>622</c:v>
                </c:pt>
                <c:pt idx="443">
                  <c:v>623</c:v>
                </c:pt>
                <c:pt idx="444">
                  <c:v>624</c:v>
                </c:pt>
                <c:pt idx="445">
                  <c:v>625</c:v>
                </c:pt>
                <c:pt idx="446">
                  <c:v>626</c:v>
                </c:pt>
                <c:pt idx="447">
                  <c:v>627</c:v>
                </c:pt>
                <c:pt idx="448">
                  <c:v>628</c:v>
                </c:pt>
                <c:pt idx="449">
                  <c:v>629</c:v>
                </c:pt>
                <c:pt idx="450">
                  <c:v>630</c:v>
                </c:pt>
                <c:pt idx="451">
                  <c:v>631</c:v>
                </c:pt>
                <c:pt idx="452">
                  <c:v>632</c:v>
                </c:pt>
                <c:pt idx="453">
                  <c:v>633</c:v>
                </c:pt>
                <c:pt idx="454">
                  <c:v>634</c:v>
                </c:pt>
                <c:pt idx="455">
                  <c:v>635</c:v>
                </c:pt>
                <c:pt idx="456">
                  <c:v>636</c:v>
                </c:pt>
                <c:pt idx="457">
                  <c:v>637</c:v>
                </c:pt>
                <c:pt idx="458">
                  <c:v>638</c:v>
                </c:pt>
                <c:pt idx="459">
                  <c:v>639</c:v>
                </c:pt>
                <c:pt idx="460">
                  <c:v>640</c:v>
                </c:pt>
                <c:pt idx="461">
                  <c:v>641</c:v>
                </c:pt>
                <c:pt idx="462">
                  <c:v>642</c:v>
                </c:pt>
                <c:pt idx="463">
                  <c:v>643</c:v>
                </c:pt>
                <c:pt idx="464">
                  <c:v>644</c:v>
                </c:pt>
                <c:pt idx="465">
                  <c:v>645</c:v>
                </c:pt>
                <c:pt idx="466">
                  <c:v>646</c:v>
                </c:pt>
                <c:pt idx="467">
                  <c:v>647</c:v>
                </c:pt>
                <c:pt idx="468">
                  <c:v>648</c:v>
                </c:pt>
                <c:pt idx="469">
                  <c:v>649</c:v>
                </c:pt>
                <c:pt idx="470">
                  <c:v>650</c:v>
                </c:pt>
                <c:pt idx="471">
                  <c:v>651</c:v>
                </c:pt>
                <c:pt idx="472">
                  <c:v>652</c:v>
                </c:pt>
                <c:pt idx="473">
                  <c:v>653</c:v>
                </c:pt>
                <c:pt idx="474">
                  <c:v>654</c:v>
                </c:pt>
                <c:pt idx="475">
                  <c:v>655</c:v>
                </c:pt>
                <c:pt idx="476">
                  <c:v>656</c:v>
                </c:pt>
                <c:pt idx="477">
                  <c:v>657</c:v>
                </c:pt>
                <c:pt idx="478">
                  <c:v>658</c:v>
                </c:pt>
                <c:pt idx="479">
                  <c:v>659</c:v>
                </c:pt>
                <c:pt idx="480">
                  <c:v>660</c:v>
                </c:pt>
                <c:pt idx="481">
                  <c:v>661</c:v>
                </c:pt>
                <c:pt idx="482">
                  <c:v>662</c:v>
                </c:pt>
                <c:pt idx="483">
                  <c:v>663</c:v>
                </c:pt>
                <c:pt idx="484">
                  <c:v>664</c:v>
                </c:pt>
                <c:pt idx="485">
                  <c:v>665</c:v>
                </c:pt>
                <c:pt idx="486">
                  <c:v>666</c:v>
                </c:pt>
                <c:pt idx="487">
                  <c:v>667</c:v>
                </c:pt>
                <c:pt idx="488">
                  <c:v>668</c:v>
                </c:pt>
                <c:pt idx="489">
                  <c:v>669</c:v>
                </c:pt>
                <c:pt idx="490">
                  <c:v>670</c:v>
                </c:pt>
                <c:pt idx="491">
                  <c:v>671</c:v>
                </c:pt>
                <c:pt idx="492">
                  <c:v>672</c:v>
                </c:pt>
                <c:pt idx="493">
                  <c:v>673</c:v>
                </c:pt>
                <c:pt idx="494">
                  <c:v>674</c:v>
                </c:pt>
                <c:pt idx="495">
                  <c:v>675</c:v>
                </c:pt>
                <c:pt idx="496">
                  <c:v>676</c:v>
                </c:pt>
                <c:pt idx="497">
                  <c:v>677</c:v>
                </c:pt>
                <c:pt idx="498">
                  <c:v>678</c:v>
                </c:pt>
                <c:pt idx="499">
                  <c:v>679</c:v>
                </c:pt>
                <c:pt idx="500">
                  <c:v>680</c:v>
                </c:pt>
                <c:pt idx="501">
                  <c:v>681</c:v>
                </c:pt>
                <c:pt idx="502">
                  <c:v>682</c:v>
                </c:pt>
                <c:pt idx="503">
                  <c:v>683</c:v>
                </c:pt>
                <c:pt idx="504">
                  <c:v>684</c:v>
                </c:pt>
                <c:pt idx="505">
                  <c:v>685</c:v>
                </c:pt>
                <c:pt idx="506">
                  <c:v>686</c:v>
                </c:pt>
                <c:pt idx="507">
                  <c:v>687</c:v>
                </c:pt>
                <c:pt idx="508">
                  <c:v>688</c:v>
                </c:pt>
                <c:pt idx="509">
                  <c:v>689</c:v>
                </c:pt>
                <c:pt idx="510">
                  <c:v>690</c:v>
                </c:pt>
                <c:pt idx="511">
                  <c:v>691</c:v>
                </c:pt>
                <c:pt idx="512">
                  <c:v>692</c:v>
                </c:pt>
                <c:pt idx="513">
                  <c:v>693</c:v>
                </c:pt>
                <c:pt idx="514">
                  <c:v>694</c:v>
                </c:pt>
                <c:pt idx="515">
                  <c:v>695</c:v>
                </c:pt>
                <c:pt idx="516">
                  <c:v>696</c:v>
                </c:pt>
                <c:pt idx="517">
                  <c:v>697</c:v>
                </c:pt>
                <c:pt idx="518">
                  <c:v>698</c:v>
                </c:pt>
                <c:pt idx="519">
                  <c:v>699</c:v>
                </c:pt>
                <c:pt idx="520">
                  <c:v>700</c:v>
                </c:pt>
                <c:pt idx="521">
                  <c:v>701</c:v>
                </c:pt>
                <c:pt idx="522">
                  <c:v>702</c:v>
                </c:pt>
                <c:pt idx="523">
                  <c:v>703</c:v>
                </c:pt>
                <c:pt idx="524">
                  <c:v>704</c:v>
                </c:pt>
                <c:pt idx="525">
                  <c:v>705</c:v>
                </c:pt>
                <c:pt idx="526">
                  <c:v>706</c:v>
                </c:pt>
                <c:pt idx="527">
                  <c:v>707</c:v>
                </c:pt>
                <c:pt idx="528">
                  <c:v>708</c:v>
                </c:pt>
                <c:pt idx="529">
                  <c:v>709</c:v>
                </c:pt>
                <c:pt idx="530">
                  <c:v>710</c:v>
                </c:pt>
                <c:pt idx="531">
                  <c:v>711</c:v>
                </c:pt>
                <c:pt idx="532">
                  <c:v>712</c:v>
                </c:pt>
                <c:pt idx="533">
                  <c:v>713</c:v>
                </c:pt>
                <c:pt idx="534">
                  <c:v>714</c:v>
                </c:pt>
                <c:pt idx="535">
                  <c:v>715</c:v>
                </c:pt>
                <c:pt idx="536">
                  <c:v>716</c:v>
                </c:pt>
                <c:pt idx="537">
                  <c:v>717</c:v>
                </c:pt>
                <c:pt idx="538">
                  <c:v>718</c:v>
                </c:pt>
                <c:pt idx="539">
                  <c:v>719</c:v>
                </c:pt>
                <c:pt idx="540">
                  <c:v>720</c:v>
                </c:pt>
                <c:pt idx="541">
                  <c:v>721</c:v>
                </c:pt>
                <c:pt idx="542">
                  <c:v>722</c:v>
                </c:pt>
                <c:pt idx="543">
                  <c:v>723</c:v>
                </c:pt>
                <c:pt idx="544">
                  <c:v>724</c:v>
                </c:pt>
                <c:pt idx="545">
                  <c:v>725</c:v>
                </c:pt>
                <c:pt idx="546">
                  <c:v>726</c:v>
                </c:pt>
                <c:pt idx="547">
                  <c:v>727</c:v>
                </c:pt>
                <c:pt idx="548">
                  <c:v>728</c:v>
                </c:pt>
                <c:pt idx="549">
                  <c:v>729</c:v>
                </c:pt>
                <c:pt idx="550">
                  <c:v>730</c:v>
                </c:pt>
                <c:pt idx="551">
                  <c:v>731</c:v>
                </c:pt>
                <c:pt idx="552">
                  <c:v>732</c:v>
                </c:pt>
                <c:pt idx="553">
                  <c:v>733</c:v>
                </c:pt>
                <c:pt idx="554">
                  <c:v>734</c:v>
                </c:pt>
                <c:pt idx="555">
                  <c:v>735</c:v>
                </c:pt>
                <c:pt idx="556">
                  <c:v>736</c:v>
                </c:pt>
                <c:pt idx="557">
                  <c:v>737</c:v>
                </c:pt>
                <c:pt idx="558">
                  <c:v>738</c:v>
                </c:pt>
                <c:pt idx="559">
                  <c:v>739</c:v>
                </c:pt>
                <c:pt idx="560">
                  <c:v>740</c:v>
                </c:pt>
                <c:pt idx="561">
                  <c:v>741</c:v>
                </c:pt>
                <c:pt idx="562">
                  <c:v>742</c:v>
                </c:pt>
                <c:pt idx="563">
                  <c:v>743</c:v>
                </c:pt>
                <c:pt idx="564">
                  <c:v>744</c:v>
                </c:pt>
                <c:pt idx="565">
                  <c:v>745</c:v>
                </c:pt>
                <c:pt idx="566">
                  <c:v>746</c:v>
                </c:pt>
                <c:pt idx="567">
                  <c:v>747</c:v>
                </c:pt>
                <c:pt idx="568">
                  <c:v>748</c:v>
                </c:pt>
                <c:pt idx="569">
                  <c:v>749</c:v>
                </c:pt>
                <c:pt idx="570">
                  <c:v>750</c:v>
                </c:pt>
                <c:pt idx="571">
                  <c:v>751</c:v>
                </c:pt>
                <c:pt idx="572">
                  <c:v>752</c:v>
                </c:pt>
                <c:pt idx="573">
                  <c:v>753</c:v>
                </c:pt>
                <c:pt idx="574">
                  <c:v>754</c:v>
                </c:pt>
                <c:pt idx="575">
                  <c:v>755</c:v>
                </c:pt>
                <c:pt idx="576">
                  <c:v>756</c:v>
                </c:pt>
                <c:pt idx="577">
                  <c:v>757</c:v>
                </c:pt>
                <c:pt idx="578">
                  <c:v>758</c:v>
                </c:pt>
                <c:pt idx="579">
                  <c:v>759</c:v>
                </c:pt>
                <c:pt idx="580">
                  <c:v>760</c:v>
                </c:pt>
                <c:pt idx="581">
                  <c:v>761</c:v>
                </c:pt>
                <c:pt idx="582">
                  <c:v>762</c:v>
                </c:pt>
                <c:pt idx="583">
                  <c:v>763</c:v>
                </c:pt>
                <c:pt idx="584">
                  <c:v>764</c:v>
                </c:pt>
                <c:pt idx="585">
                  <c:v>765</c:v>
                </c:pt>
                <c:pt idx="586">
                  <c:v>766</c:v>
                </c:pt>
                <c:pt idx="587">
                  <c:v>767</c:v>
                </c:pt>
                <c:pt idx="588">
                  <c:v>768</c:v>
                </c:pt>
                <c:pt idx="589">
                  <c:v>769</c:v>
                </c:pt>
                <c:pt idx="590">
                  <c:v>770</c:v>
                </c:pt>
                <c:pt idx="591">
                  <c:v>771</c:v>
                </c:pt>
                <c:pt idx="592">
                  <c:v>772</c:v>
                </c:pt>
                <c:pt idx="593">
                  <c:v>773</c:v>
                </c:pt>
                <c:pt idx="594">
                  <c:v>774</c:v>
                </c:pt>
                <c:pt idx="595">
                  <c:v>775</c:v>
                </c:pt>
                <c:pt idx="596">
                  <c:v>776</c:v>
                </c:pt>
                <c:pt idx="597">
                  <c:v>777</c:v>
                </c:pt>
                <c:pt idx="598">
                  <c:v>778</c:v>
                </c:pt>
                <c:pt idx="599">
                  <c:v>779</c:v>
                </c:pt>
                <c:pt idx="600">
                  <c:v>780</c:v>
                </c:pt>
                <c:pt idx="601">
                  <c:v>781</c:v>
                </c:pt>
                <c:pt idx="602">
                  <c:v>782</c:v>
                </c:pt>
                <c:pt idx="603">
                  <c:v>783</c:v>
                </c:pt>
                <c:pt idx="604">
                  <c:v>784</c:v>
                </c:pt>
                <c:pt idx="605">
                  <c:v>785</c:v>
                </c:pt>
                <c:pt idx="606">
                  <c:v>786</c:v>
                </c:pt>
                <c:pt idx="607">
                  <c:v>787</c:v>
                </c:pt>
                <c:pt idx="608">
                  <c:v>788</c:v>
                </c:pt>
                <c:pt idx="609">
                  <c:v>789</c:v>
                </c:pt>
                <c:pt idx="610">
                  <c:v>790</c:v>
                </c:pt>
                <c:pt idx="611">
                  <c:v>791</c:v>
                </c:pt>
                <c:pt idx="612">
                  <c:v>792</c:v>
                </c:pt>
                <c:pt idx="613">
                  <c:v>793</c:v>
                </c:pt>
                <c:pt idx="614">
                  <c:v>794</c:v>
                </c:pt>
                <c:pt idx="615">
                  <c:v>795</c:v>
                </c:pt>
                <c:pt idx="616">
                  <c:v>796</c:v>
                </c:pt>
                <c:pt idx="617">
                  <c:v>797</c:v>
                </c:pt>
                <c:pt idx="618">
                  <c:v>798</c:v>
                </c:pt>
                <c:pt idx="619">
                  <c:v>799</c:v>
                </c:pt>
                <c:pt idx="620">
                  <c:v>800</c:v>
                </c:pt>
                <c:pt idx="621">
                  <c:v>801</c:v>
                </c:pt>
                <c:pt idx="622">
                  <c:v>802</c:v>
                </c:pt>
                <c:pt idx="623">
                  <c:v>803</c:v>
                </c:pt>
                <c:pt idx="624">
                  <c:v>804</c:v>
                </c:pt>
                <c:pt idx="625">
                  <c:v>805</c:v>
                </c:pt>
                <c:pt idx="626">
                  <c:v>806</c:v>
                </c:pt>
                <c:pt idx="627">
                  <c:v>807</c:v>
                </c:pt>
                <c:pt idx="628">
                  <c:v>808</c:v>
                </c:pt>
                <c:pt idx="629">
                  <c:v>809</c:v>
                </c:pt>
                <c:pt idx="630">
                  <c:v>810</c:v>
                </c:pt>
                <c:pt idx="631">
                  <c:v>811</c:v>
                </c:pt>
                <c:pt idx="632">
                  <c:v>812</c:v>
                </c:pt>
                <c:pt idx="633">
                  <c:v>813</c:v>
                </c:pt>
                <c:pt idx="634">
                  <c:v>814</c:v>
                </c:pt>
                <c:pt idx="635">
                  <c:v>815</c:v>
                </c:pt>
                <c:pt idx="636">
                  <c:v>816</c:v>
                </c:pt>
                <c:pt idx="637">
                  <c:v>817</c:v>
                </c:pt>
                <c:pt idx="638">
                  <c:v>818</c:v>
                </c:pt>
                <c:pt idx="639">
                  <c:v>819</c:v>
                </c:pt>
                <c:pt idx="640">
                  <c:v>820</c:v>
                </c:pt>
                <c:pt idx="641">
                  <c:v>821</c:v>
                </c:pt>
                <c:pt idx="642">
                  <c:v>822</c:v>
                </c:pt>
                <c:pt idx="643">
                  <c:v>823</c:v>
                </c:pt>
                <c:pt idx="644">
                  <c:v>824</c:v>
                </c:pt>
                <c:pt idx="645">
                  <c:v>825</c:v>
                </c:pt>
                <c:pt idx="646">
                  <c:v>826</c:v>
                </c:pt>
                <c:pt idx="647">
                  <c:v>827</c:v>
                </c:pt>
                <c:pt idx="648">
                  <c:v>828</c:v>
                </c:pt>
                <c:pt idx="649">
                  <c:v>829</c:v>
                </c:pt>
                <c:pt idx="650">
                  <c:v>830</c:v>
                </c:pt>
                <c:pt idx="651">
                  <c:v>831</c:v>
                </c:pt>
                <c:pt idx="652">
                  <c:v>832</c:v>
                </c:pt>
                <c:pt idx="653">
                  <c:v>833</c:v>
                </c:pt>
                <c:pt idx="654">
                  <c:v>834</c:v>
                </c:pt>
                <c:pt idx="655">
                  <c:v>835</c:v>
                </c:pt>
                <c:pt idx="656">
                  <c:v>836</c:v>
                </c:pt>
                <c:pt idx="657">
                  <c:v>837</c:v>
                </c:pt>
                <c:pt idx="658">
                  <c:v>838</c:v>
                </c:pt>
                <c:pt idx="659">
                  <c:v>839</c:v>
                </c:pt>
                <c:pt idx="660">
                  <c:v>840</c:v>
                </c:pt>
                <c:pt idx="661">
                  <c:v>841</c:v>
                </c:pt>
                <c:pt idx="662">
                  <c:v>842</c:v>
                </c:pt>
                <c:pt idx="663">
                  <c:v>843</c:v>
                </c:pt>
                <c:pt idx="664">
                  <c:v>844</c:v>
                </c:pt>
                <c:pt idx="665">
                  <c:v>845</c:v>
                </c:pt>
                <c:pt idx="666">
                  <c:v>846</c:v>
                </c:pt>
                <c:pt idx="667">
                  <c:v>847</c:v>
                </c:pt>
                <c:pt idx="668">
                  <c:v>848</c:v>
                </c:pt>
                <c:pt idx="669">
                  <c:v>849</c:v>
                </c:pt>
                <c:pt idx="670">
                  <c:v>850</c:v>
                </c:pt>
                <c:pt idx="671">
                  <c:v>851</c:v>
                </c:pt>
                <c:pt idx="672">
                  <c:v>852</c:v>
                </c:pt>
                <c:pt idx="673">
                  <c:v>853</c:v>
                </c:pt>
                <c:pt idx="674">
                  <c:v>854</c:v>
                </c:pt>
                <c:pt idx="675">
                  <c:v>855</c:v>
                </c:pt>
                <c:pt idx="676">
                  <c:v>856</c:v>
                </c:pt>
                <c:pt idx="677">
                  <c:v>857</c:v>
                </c:pt>
                <c:pt idx="678">
                  <c:v>858</c:v>
                </c:pt>
                <c:pt idx="679">
                  <c:v>859</c:v>
                </c:pt>
                <c:pt idx="680">
                  <c:v>860</c:v>
                </c:pt>
                <c:pt idx="681">
                  <c:v>861</c:v>
                </c:pt>
                <c:pt idx="682">
                  <c:v>862</c:v>
                </c:pt>
                <c:pt idx="683">
                  <c:v>863</c:v>
                </c:pt>
                <c:pt idx="684">
                  <c:v>864</c:v>
                </c:pt>
                <c:pt idx="685">
                  <c:v>865</c:v>
                </c:pt>
                <c:pt idx="686">
                  <c:v>866</c:v>
                </c:pt>
                <c:pt idx="687">
                  <c:v>867</c:v>
                </c:pt>
                <c:pt idx="688">
                  <c:v>868</c:v>
                </c:pt>
                <c:pt idx="689">
                  <c:v>869</c:v>
                </c:pt>
                <c:pt idx="690">
                  <c:v>870</c:v>
                </c:pt>
                <c:pt idx="691">
                  <c:v>871</c:v>
                </c:pt>
                <c:pt idx="692">
                  <c:v>872</c:v>
                </c:pt>
                <c:pt idx="693">
                  <c:v>873</c:v>
                </c:pt>
                <c:pt idx="694">
                  <c:v>874</c:v>
                </c:pt>
                <c:pt idx="695">
                  <c:v>875</c:v>
                </c:pt>
                <c:pt idx="696">
                  <c:v>876</c:v>
                </c:pt>
                <c:pt idx="697">
                  <c:v>877</c:v>
                </c:pt>
                <c:pt idx="698">
                  <c:v>878</c:v>
                </c:pt>
                <c:pt idx="699">
                  <c:v>879</c:v>
                </c:pt>
                <c:pt idx="700">
                  <c:v>880</c:v>
                </c:pt>
                <c:pt idx="701">
                  <c:v>881</c:v>
                </c:pt>
                <c:pt idx="702">
                  <c:v>882</c:v>
                </c:pt>
                <c:pt idx="703">
                  <c:v>883</c:v>
                </c:pt>
                <c:pt idx="704">
                  <c:v>884</c:v>
                </c:pt>
                <c:pt idx="705">
                  <c:v>885</c:v>
                </c:pt>
                <c:pt idx="706">
                  <c:v>886</c:v>
                </c:pt>
                <c:pt idx="707">
                  <c:v>887</c:v>
                </c:pt>
                <c:pt idx="708">
                  <c:v>888</c:v>
                </c:pt>
                <c:pt idx="709">
                  <c:v>889</c:v>
                </c:pt>
                <c:pt idx="710">
                  <c:v>890</c:v>
                </c:pt>
                <c:pt idx="711">
                  <c:v>891</c:v>
                </c:pt>
                <c:pt idx="712">
                  <c:v>892</c:v>
                </c:pt>
                <c:pt idx="713">
                  <c:v>893</c:v>
                </c:pt>
                <c:pt idx="714">
                  <c:v>894</c:v>
                </c:pt>
                <c:pt idx="715">
                  <c:v>895</c:v>
                </c:pt>
                <c:pt idx="716">
                  <c:v>896</c:v>
                </c:pt>
                <c:pt idx="717">
                  <c:v>897</c:v>
                </c:pt>
                <c:pt idx="718">
                  <c:v>898</c:v>
                </c:pt>
                <c:pt idx="719">
                  <c:v>899</c:v>
                </c:pt>
                <c:pt idx="720">
                  <c:v>900</c:v>
                </c:pt>
                <c:pt idx="721">
                  <c:v>901</c:v>
                </c:pt>
                <c:pt idx="722">
                  <c:v>902</c:v>
                </c:pt>
                <c:pt idx="723">
                  <c:v>903</c:v>
                </c:pt>
                <c:pt idx="724">
                  <c:v>904</c:v>
                </c:pt>
                <c:pt idx="725">
                  <c:v>905</c:v>
                </c:pt>
                <c:pt idx="726">
                  <c:v>906</c:v>
                </c:pt>
                <c:pt idx="727">
                  <c:v>907</c:v>
                </c:pt>
                <c:pt idx="728">
                  <c:v>908</c:v>
                </c:pt>
                <c:pt idx="729">
                  <c:v>909</c:v>
                </c:pt>
                <c:pt idx="730">
                  <c:v>910</c:v>
                </c:pt>
                <c:pt idx="731">
                  <c:v>911</c:v>
                </c:pt>
                <c:pt idx="732">
                  <c:v>912</c:v>
                </c:pt>
                <c:pt idx="733">
                  <c:v>913</c:v>
                </c:pt>
                <c:pt idx="734">
                  <c:v>914</c:v>
                </c:pt>
                <c:pt idx="735">
                  <c:v>915</c:v>
                </c:pt>
                <c:pt idx="736">
                  <c:v>916</c:v>
                </c:pt>
                <c:pt idx="737">
                  <c:v>917</c:v>
                </c:pt>
                <c:pt idx="738">
                  <c:v>918</c:v>
                </c:pt>
                <c:pt idx="739">
                  <c:v>919</c:v>
                </c:pt>
                <c:pt idx="740">
                  <c:v>920</c:v>
                </c:pt>
                <c:pt idx="741">
                  <c:v>921</c:v>
                </c:pt>
                <c:pt idx="742">
                  <c:v>922</c:v>
                </c:pt>
                <c:pt idx="743">
                  <c:v>923</c:v>
                </c:pt>
                <c:pt idx="744">
                  <c:v>924</c:v>
                </c:pt>
                <c:pt idx="745">
                  <c:v>925</c:v>
                </c:pt>
                <c:pt idx="746">
                  <c:v>926</c:v>
                </c:pt>
                <c:pt idx="747">
                  <c:v>927</c:v>
                </c:pt>
                <c:pt idx="748">
                  <c:v>928</c:v>
                </c:pt>
                <c:pt idx="749">
                  <c:v>929</c:v>
                </c:pt>
                <c:pt idx="750">
                  <c:v>930</c:v>
                </c:pt>
                <c:pt idx="751">
                  <c:v>931</c:v>
                </c:pt>
                <c:pt idx="752">
                  <c:v>932</c:v>
                </c:pt>
                <c:pt idx="753">
                  <c:v>933</c:v>
                </c:pt>
                <c:pt idx="754">
                  <c:v>934</c:v>
                </c:pt>
                <c:pt idx="755">
                  <c:v>935</c:v>
                </c:pt>
                <c:pt idx="756">
                  <c:v>936</c:v>
                </c:pt>
                <c:pt idx="757">
                  <c:v>937</c:v>
                </c:pt>
                <c:pt idx="758">
                  <c:v>938</c:v>
                </c:pt>
                <c:pt idx="759">
                  <c:v>939</c:v>
                </c:pt>
                <c:pt idx="760">
                  <c:v>940</c:v>
                </c:pt>
                <c:pt idx="761">
                  <c:v>941</c:v>
                </c:pt>
                <c:pt idx="762">
                  <c:v>942</c:v>
                </c:pt>
                <c:pt idx="763">
                  <c:v>943</c:v>
                </c:pt>
                <c:pt idx="764">
                  <c:v>944</c:v>
                </c:pt>
                <c:pt idx="765">
                  <c:v>945</c:v>
                </c:pt>
                <c:pt idx="766">
                  <c:v>946</c:v>
                </c:pt>
                <c:pt idx="767">
                  <c:v>947</c:v>
                </c:pt>
                <c:pt idx="768">
                  <c:v>948</c:v>
                </c:pt>
                <c:pt idx="769">
                  <c:v>949</c:v>
                </c:pt>
                <c:pt idx="770">
                  <c:v>950</c:v>
                </c:pt>
                <c:pt idx="771">
                  <c:v>951</c:v>
                </c:pt>
                <c:pt idx="772">
                  <c:v>952</c:v>
                </c:pt>
                <c:pt idx="773">
                  <c:v>953</c:v>
                </c:pt>
                <c:pt idx="774">
                  <c:v>954</c:v>
                </c:pt>
                <c:pt idx="775">
                  <c:v>955</c:v>
                </c:pt>
                <c:pt idx="776">
                  <c:v>956</c:v>
                </c:pt>
                <c:pt idx="777">
                  <c:v>957</c:v>
                </c:pt>
                <c:pt idx="778">
                  <c:v>958</c:v>
                </c:pt>
                <c:pt idx="779">
                  <c:v>959</c:v>
                </c:pt>
                <c:pt idx="780">
                  <c:v>960</c:v>
                </c:pt>
                <c:pt idx="781">
                  <c:v>961</c:v>
                </c:pt>
                <c:pt idx="782">
                  <c:v>962</c:v>
                </c:pt>
                <c:pt idx="783">
                  <c:v>963</c:v>
                </c:pt>
                <c:pt idx="784">
                  <c:v>964</c:v>
                </c:pt>
                <c:pt idx="785">
                  <c:v>965</c:v>
                </c:pt>
                <c:pt idx="786">
                  <c:v>966</c:v>
                </c:pt>
                <c:pt idx="787">
                  <c:v>967</c:v>
                </c:pt>
                <c:pt idx="788">
                  <c:v>968</c:v>
                </c:pt>
                <c:pt idx="789">
                  <c:v>969</c:v>
                </c:pt>
                <c:pt idx="790">
                  <c:v>970</c:v>
                </c:pt>
                <c:pt idx="791">
                  <c:v>971</c:v>
                </c:pt>
                <c:pt idx="792">
                  <c:v>972</c:v>
                </c:pt>
                <c:pt idx="793">
                  <c:v>973</c:v>
                </c:pt>
                <c:pt idx="794">
                  <c:v>974</c:v>
                </c:pt>
                <c:pt idx="795">
                  <c:v>975</c:v>
                </c:pt>
                <c:pt idx="796">
                  <c:v>976</c:v>
                </c:pt>
                <c:pt idx="797">
                  <c:v>977</c:v>
                </c:pt>
                <c:pt idx="798">
                  <c:v>978</c:v>
                </c:pt>
                <c:pt idx="799">
                  <c:v>979</c:v>
                </c:pt>
                <c:pt idx="800">
                  <c:v>980</c:v>
                </c:pt>
                <c:pt idx="801">
                  <c:v>981</c:v>
                </c:pt>
                <c:pt idx="802">
                  <c:v>982</c:v>
                </c:pt>
                <c:pt idx="803">
                  <c:v>983</c:v>
                </c:pt>
                <c:pt idx="804">
                  <c:v>984</c:v>
                </c:pt>
                <c:pt idx="805">
                  <c:v>985</c:v>
                </c:pt>
                <c:pt idx="806">
                  <c:v>986</c:v>
                </c:pt>
                <c:pt idx="807">
                  <c:v>987</c:v>
                </c:pt>
                <c:pt idx="808">
                  <c:v>988</c:v>
                </c:pt>
                <c:pt idx="809">
                  <c:v>989</c:v>
                </c:pt>
                <c:pt idx="810">
                  <c:v>990</c:v>
                </c:pt>
                <c:pt idx="811">
                  <c:v>991</c:v>
                </c:pt>
                <c:pt idx="812">
                  <c:v>992</c:v>
                </c:pt>
                <c:pt idx="813">
                  <c:v>993</c:v>
                </c:pt>
                <c:pt idx="814">
                  <c:v>994</c:v>
                </c:pt>
                <c:pt idx="815">
                  <c:v>995</c:v>
                </c:pt>
                <c:pt idx="816">
                  <c:v>996</c:v>
                </c:pt>
                <c:pt idx="817">
                  <c:v>997</c:v>
                </c:pt>
                <c:pt idx="818">
                  <c:v>998</c:v>
                </c:pt>
                <c:pt idx="819">
                  <c:v>999</c:v>
                </c:pt>
                <c:pt idx="820">
                  <c:v>1000</c:v>
                </c:pt>
              </c:numCache>
            </c:numRef>
          </c:xVal>
          <c:yVal>
            <c:numRef>
              <c:f>'Model Data'!$E$86:$E$906</c:f>
              <c:numCache>
                <c:formatCode>0.00</c:formatCode>
                <c:ptCount val="821"/>
                <c:pt idx="0">
                  <c:v>10.2613</c:v>
                </c:pt>
                <c:pt idx="1">
                  <c:v>10.3667</c:v>
                </c:pt>
                <c:pt idx="2">
                  <c:v>10.4734</c:v>
                </c:pt>
                <c:pt idx="3">
                  <c:v>10.581300000000001</c:v>
                </c:pt>
                <c:pt idx="4">
                  <c:v>10.6906</c:v>
                </c:pt>
                <c:pt idx="5">
                  <c:v>10.8012</c:v>
                </c:pt>
                <c:pt idx="6">
                  <c:v>10.913500000000001</c:v>
                </c:pt>
                <c:pt idx="7">
                  <c:v>11.027200000000001</c:v>
                </c:pt>
                <c:pt idx="8">
                  <c:v>11.1424</c:v>
                </c:pt>
                <c:pt idx="9">
                  <c:v>11.2592</c:v>
                </c:pt>
                <c:pt idx="10">
                  <c:v>11.3775</c:v>
                </c:pt>
                <c:pt idx="11">
                  <c:v>12.0518</c:v>
                </c:pt>
                <c:pt idx="12">
                  <c:v>12.7377</c:v>
                </c:pt>
                <c:pt idx="13">
                  <c:v>13.4374</c:v>
                </c:pt>
                <c:pt idx="14">
                  <c:v>14.152900000000001</c:v>
                </c:pt>
                <c:pt idx="15">
                  <c:v>14.8863</c:v>
                </c:pt>
                <c:pt idx="16">
                  <c:v>15.6396</c:v>
                </c:pt>
                <c:pt idx="17">
                  <c:v>16.4145</c:v>
                </c:pt>
                <c:pt idx="18">
                  <c:v>17.212599999999998</c:v>
                </c:pt>
                <c:pt idx="19">
                  <c:v>18.0352</c:v>
                </c:pt>
                <c:pt idx="20">
                  <c:v>18.883400000000002</c:v>
                </c:pt>
                <c:pt idx="21">
                  <c:v>19.764900000000001</c:v>
                </c:pt>
                <c:pt idx="22">
                  <c:v>20.674199999999999</c:v>
                </c:pt>
                <c:pt idx="23">
                  <c:v>21.611999999999998</c:v>
                </c:pt>
                <c:pt idx="24">
                  <c:v>22.578600000000002</c:v>
                </c:pt>
                <c:pt idx="25">
                  <c:v>23.574300000000001</c:v>
                </c:pt>
                <c:pt idx="26">
                  <c:v>24.613700000000001</c:v>
                </c:pt>
                <c:pt idx="27">
                  <c:v>25.6831</c:v>
                </c:pt>
                <c:pt idx="28">
                  <c:v>26.7822</c:v>
                </c:pt>
                <c:pt idx="29">
                  <c:v>27.910499999999999</c:v>
                </c:pt>
                <c:pt idx="30">
                  <c:v>29.067299999999999</c:v>
                </c:pt>
                <c:pt idx="31">
                  <c:v>30.273700000000002</c:v>
                </c:pt>
                <c:pt idx="32">
                  <c:v>31.5078</c:v>
                </c:pt>
                <c:pt idx="33">
                  <c:v>32.768500000000003</c:v>
                </c:pt>
                <c:pt idx="34">
                  <c:v>34.054200000000002</c:v>
                </c:pt>
                <c:pt idx="35">
                  <c:v>35.363300000000002</c:v>
                </c:pt>
                <c:pt idx="36">
                  <c:v>36.7271</c:v>
                </c:pt>
                <c:pt idx="37">
                  <c:v>38.111499999999999</c:v>
                </c:pt>
                <c:pt idx="38">
                  <c:v>39.514200000000002</c:v>
                </c:pt>
                <c:pt idx="39">
                  <c:v>40.932499999999997</c:v>
                </c:pt>
                <c:pt idx="40">
                  <c:v>42.363599999999998</c:v>
                </c:pt>
                <c:pt idx="41">
                  <c:v>43.946800000000003</c:v>
                </c:pt>
                <c:pt idx="42">
                  <c:v>45.5383</c:v>
                </c:pt>
                <c:pt idx="43">
                  <c:v>47.134300000000003</c:v>
                </c:pt>
                <c:pt idx="44">
                  <c:v>48.730600000000003</c:v>
                </c:pt>
                <c:pt idx="45">
                  <c:v>50.322699999999998</c:v>
                </c:pt>
                <c:pt idx="46">
                  <c:v>52.206699999999998</c:v>
                </c:pt>
                <c:pt idx="47">
                  <c:v>54.076000000000001</c:v>
                </c:pt>
                <c:pt idx="48">
                  <c:v>55.924900000000001</c:v>
                </c:pt>
                <c:pt idx="49">
                  <c:v>57.747500000000002</c:v>
                </c:pt>
                <c:pt idx="50">
                  <c:v>59.5383</c:v>
                </c:pt>
                <c:pt idx="51">
                  <c:v>61.132599999999996</c:v>
                </c:pt>
                <c:pt idx="52">
                  <c:v>62.692399999999999</c:v>
                </c:pt>
                <c:pt idx="53">
                  <c:v>64.2136</c:v>
                </c:pt>
                <c:pt idx="54">
                  <c:v>65.692499999999995</c:v>
                </c:pt>
                <c:pt idx="55">
                  <c:v>67.12609999999998</c:v>
                </c:pt>
                <c:pt idx="56">
                  <c:v>68.011399999999995</c:v>
                </c:pt>
                <c:pt idx="57">
                  <c:v>68.852900000000005</c:v>
                </c:pt>
                <c:pt idx="58">
                  <c:v>69.648399999999995</c:v>
                </c:pt>
                <c:pt idx="59">
                  <c:v>70.399699999999996</c:v>
                </c:pt>
                <c:pt idx="60">
                  <c:v>71.121099999999998</c:v>
                </c:pt>
                <c:pt idx="61">
                  <c:v>71.637600000000006</c:v>
                </c:pt>
                <c:pt idx="62">
                  <c:v>72.124300000000005</c:v>
                </c:pt>
                <c:pt idx="63">
                  <c:v>72.581800000000001</c:v>
                </c:pt>
                <c:pt idx="64">
                  <c:v>73.010099999999994</c:v>
                </c:pt>
                <c:pt idx="65">
                  <c:v>73.409400000000005</c:v>
                </c:pt>
                <c:pt idx="66">
                  <c:v>73.830699999999993</c:v>
                </c:pt>
                <c:pt idx="67">
                  <c:v>74.217799999999997</c:v>
                </c:pt>
                <c:pt idx="68">
                  <c:v>74.570499999999996</c:v>
                </c:pt>
                <c:pt idx="69">
                  <c:v>74.888799999999947</c:v>
                </c:pt>
                <c:pt idx="70">
                  <c:v>75.172399999999826</c:v>
                </c:pt>
                <c:pt idx="71">
                  <c:v>75.4589</c:v>
                </c:pt>
                <c:pt idx="72">
                  <c:v>75.709999999999994</c:v>
                </c:pt>
                <c:pt idx="73">
                  <c:v>75.924800000000005</c:v>
                </c:pt>
                <c:pt idx="74">
                  <c:v>76.102599999999995</c:v>
                </c:pt>
                <c:pt idx="75">
                  <c:v>76.242800000000003</c:v>
                </c:pt>
                <c:pt idx="76">
                  <c:v>76.368200000000002</c:v>
                </c:pt>
                <c:pt idx="77">
                  <c:v>76.447299999999998</c:v>
                </c:pt>
                <c:pt idx="78">
                  <c:v>76.48</c:v>
                </c:pt>
                <c:pt idx="79">
                  <c:v>76.466399999999993</c:v>
                </c:pt>
                <c:pt idx="80">
                  <c:v>76.406700000000001</c:v>
                </c:pt>
                <c:pt idx="81">
                  <c:v>76.374899999999997</c:v>
                </c:pt>
                <c:pt idx="82">
                  <c:v>76.289000000000001</c:v>
                </c:pt>
                <c:pt idx="83">
                  <c:v>76.150599999999997</c:v>
                </c:pt>
                <c:pt idx="84">
                  <c:v>75.961200000000005</c:v>
                </c:pt>
                <c:pt idx="85">
                  <c:v>75.722499999999997</c:v>
                </c:pt>
                <c:pt idx="86">
                  <c:v>75.629799999999946</c:v>
                </c:pt>
                <c:pt idx="87">
                  <c:v>75.468500000000006</c:v>
                </c:pt>
                <c:pt idx="88">
                  <c:v>75.2423</c:v>
                </c:pt>
                <c:pt idx="89">
                  <c:v>74.955299999999994</c:v>
                </c:pt>
                <c:pt idx="90">
                  <c:v>74.611400000000003</c:v>
                </c:pt>
                <c:pt idx="91">
                  <c:v>74.599900000000005</c:v>
                </c:pt>
                <c:pt idx="92">
                  <c:v>74.502799999999979</c:v>
                </c:pt>
                <c:pt idx="93">
                  <c:v>74.327299999999994</c:v>
                </c:pt>
                <c:pt idx="94">
                  <c:v>74.080299999999994</c:v>
                </c:pt>
                <c:pt idx="95">
                  <c:v>73.768100000000004</c:v>
                </c:pt>
                <c:pt idx="96">
                  <c:v>73.915199999999999</c:v>
                </c:pt>
                <c:pt idx="97">
                  <c:v>73.961200000000005</c:v>
                </c:pt>
                <c:pt idx="98">
                  <c:v>73.915800000000004</c:v>
                </c:pt>
                <c:pt idx="99">
                  <c:v>73.788200000000003</c:v>
                </c:pt>
                <c:pt idx="100">
                  <c:v>73.586299999999994</c:v>
                </c:pt>
                <c:pt idx="101">
                  <c:v>73.705600000000004</c:v>
                </c:pt>
                <c:pt idx="102">
                  <c:v>73.728800000000007</c:v>
                </c:pt>
                <c:pt idx="103">
                  <c:v>73.665299999999974</c:v>
                </c:pt>
                <c:pt idx="104">
                  <c:v>73.523700000000005</c:v>
                </c:pt>
                <c:pt idx="105">
                  <c:v>73.312100000000001</c:v>
                </c:pt>
                <c:pt idx="106">
                  <c:v>73.721699999999998</c:v>
                </c:pt>
                <c:pt idx="107">
                  <c:v>74.010800000000003</c:v>
                </c:pt>
                <c:pt idx="108">
                  <c:v>74.1892</c:v>
                </c:pt>
                <c:pt idx="109">
                  <c:v>74.266300000000001</c:v>
                </c:pt>
                <c:pt idx="110">
                  <c:v>74.250799999999998</c:v>
                </c:pt>
                <c:pt idx="111">
                  <c:v>74.769000000000005</c:v>
                </c:pt>
                <c:pt idx="112">
                  <c:v>75.216499999999996</c:v>
                </c:pt>
                <c:pt idx="113">
                  <c:v>75.594499999999996</c:v>
                </c:pt>
                <c:pt idx="114">
                  <c:v>75.904799999999994</c:v>
                </c:pt>
                <c:pt idx="115">
                  <c:v>76.148899999999998</c:v>
                </c:pt>
                <c:pt idx="116">
                  <c:v>76.464600000000004</c:v>
                </c:pt>
                <c:pt idx="117">
                  <c:v>76.757300000000001</c:v>
                </c:pt>
                <c:pt idx="118">
                  <c:v>77.026499999999999</c:v>
                </c:pt>
                <c:pt idx="119">
                  <c:v>77.271799999999999</c:v>
                </c:pt>
                <c:pt idx="120">
                  <c:v>77.492800000000003</c:v>
                </c:pt>
                <c:pt idx="121">
                  <c:v>77.630300000000005</c:v>
                </c:pt>
                <c:pt idx="122">
                  <c:v>77.761600000000001</c:v>
                </c:pt>
                <c:pt idx="123">
                  <c:v>77.886300000000006</c:v>
                </c:pt>
                <c:pt idx="124">
                  <c:v>78.004199999999997</c:v>
                </c:pt>
                <c:pt idx="125">
                  <c:v>78.115099999999998</c:v>
                </c:pt>
                <c:pt idx="126">
                  <c:v>78.120799999999946</c:v>
                </c:pt>
                <c:pt idx="127">
                  <c:v>78.124899999999997</c:v>
                </c:pt>
                <c:pt idx="128">
                  <c:v>78.12739999999998</c:v>
                </c:pt>
                <c:pt idx="129">
                  <c:v>78.128399999999829</c:v>
                </c:pt>
                <c:pt idx="130">
                  <c:v>78.127600000000001</c:v>
                </c:pt>
                <c:pt idx="131">
                  <c:v>78.0505</c:v>
                </c:pt>
                <c:pt idx="132">
                  <c:v>77.973399999999998</c:v>
                </c:pt>
                <c:pt idx="133">
                  <c:v>77.896199999999993</c:v>
                </c:pt>
                <c:pt idx="134">
                  <c:v>77.819000000000003</c:v>
                </c:pt>
                <c:pt idx="135">
                  <c:v>77.741699999999994</c:v>
                </c:pt>
                <c:pt idx="136">
                  <c:v>77.611199999999997</c:v>
                </c:pt>
                <c:pt idx="137">
                  <c:v>77.481200000000001</c:v>
                </c:pt>
                <c:pt idx="138">
                  <c:v>77.351799999999997</c:v>
                </c:pt>
                <c:pt idx="139">
                  <c:v>77.222899999999996</c:v>
                </c:pt>
                <c:pt idx="140">
                  <c:v>77.0946</c:v>
                </c:pt>
                <c:pt idx="141">
                  <c:v>76.940799999999996</c:v>
                </c:pt>
                <c:pt idx="142">
                  <c:v>76.787700000000001</c:v>
                </c:pt>
                <c:pt idx="143">
                  <c:v>76.635199999999998</c:v>
                </c:pt>
                <c:pt idx="144">
                  <c:v>76.483400000000003</c:v>
                </c:pt>
                <c:pt idx="145">
                  <c:v>76.3322</c:v>
                </c:pt>
                <c:pt idx="146">
                  <c:v>76.150399999999976</c:v>
                </c:pt>
                <c:pt idx="147">
                  <c:v>75.969399999999993</c:v>
                </c:pt>
                <c:pt idx="148">
                  <c:v>75.789199999999994</c:v>
                </c:pt>
                <c:pt idx="149">
                  <c:v>75.609899999999996</c:v>
                </c:pt>
                <c:pt idx="150">
                  <c:v>75.431399999999996</c:v>
                </c:pt>
                <c:pt idx="151">
                  <c:v>75.225200000000001</c:v>
                </c:pt>
                <c:pt idx="152">
                  <c:v>75.02</c:v>
                </c:pt>
                <c:pt idx="153">
                  <c:v>74.815799999999996</c:v>
                </c:pt>
                <c:pt idx="154">
                  <c:v>74.612499999999997</c:v>
                </c:pt>
                <c:pt idx="155">
                  <c:v>74.410300000000007</c:v>
                </c:pt>
                <c:pt idx="156">
                  <c:v>74.178799999999796</c:v>
                </c:pt>
                <c:pt idx="157">
                  <c:v>73.948400000000007</c:v>
                </c:pt>
                <c:pt idx="158">
                  <c:v>73.719200000000001</c:v>
                </c:pt>
                <c:pt idx="159">
                  <c:v>73.491100000000003</c:v>
                </c:pt>
                <c:pt idx="160">
                  <c:v>73.264200000000002</c:v>
                </c:pt>
                <c:pt idx="161">
                  <c:v>73.009600000000006</c:v>
                </c:pt>
                <c:pt idx="162">
                  <c:v>72.756200000000007</c:v>
                </c:pt>
                <c:pt idx="163">
                  <c:v>72.504000000000005</c:v>
                </c:pt>
                <c:pt idx="164">
                  <c:v>72.253100000000003</c:v>
                </c:pt>
                <c:pt idx="165">
                  <c:v>72.003500000000003</c:v>
                </c:pt>
                <c:pt idx="166">
                  <c:v>71.6982</c:v>
                </c:pt>
                <c:pt idx="167">
                  <c:v>71.394599999999997</c:v>
                </c:pt>
                <c:pt idx="168">
                  <c:v>71.092600000000004</c:v>
                </c:pt>
                <c:pt idx="169">
                  <c:v>70.792199999999994</c:v>
                </c:pt>
                <c:pt idx="170">
                  <c:v>70.493499999999997</c:v>
                </c:pt>
                <c:pt idx="171">
                  <c:v>70.084999999999994</c:v>
                </c:pt>
                <c:pt idx="172">
                  <c:v>69.679100000000005</c:v>
                </c:pt>
                <c:pt idx="173">
                  <c:v>69.275899999999979</c:v>
                </c:pt>
                <c:pt idx="174">
                  <c:v>68.875399999999829</c:v>
                </c:pt>
                <c:pt idx="175">
                  <c:v>68.477500000000006</c:v>
                </c:pt>
                <c:pt idx="176">
                  <c:v>67.920299999999997</c:v>
                </c:pt>
                <c:pt idx="177">
                  <c:v>67.367500000000007</c:v>
                </c:pt>
                <c:pt idx="178">
                  <c:v>66.819299999999998</c:v>
                </c:pt>
                <c:pt idx="179">
                  <c:v>66.275799999999975</c:v>
                </c:pt>
                <c:pt idx="180">
                  <c:v>65.736999999999995</c:v>
                </c:pt>
                <c:pt idx="181">
                  <c:v>65.196100000000001</c:v>
                </c:pt>
                <c:pt idx="182">
                  <c:v>64.650000000000006</c:v>
                </c:pt>
                <c:pt idx="183">
                  <c:v>64.099699999999999</c:v>
                </c:pt>
                <c:pt idx="184">
                  <c:v>63.545900000000003</c:v>
                </c:pt>
                <c:pt idx="185">
                  <c:v>62.989600000000003</c:v>
                </c:pt>
                <c:pt idx="186">
                  <c:v>62.732700000000001</c:v>
                </c:pt>
                <c:pt idx="187">
                  <c:v>62.446800000000003</c:v>
                </c:pt>
                <c:pt idx="188">
                  <c:v>62.133499999999998</c:v>
                </c:pt>
                <c:pt idx="189">
                  <c:v>61.794400000000003</c:v>
                </c:pt>
                <c:pt idx="190">
                  <c:v>61.430900000000001</c:v>
                </c:pt>
                <c:pt idx="191">
                  <c:v>61.487299999999998</c:v>
                </c:pt>
                <c:pt idx="192">
                  <c:v>61.5137</c:v>
                </c:pt>
                <c:pt idx="193">
                  <c:v>61.509500000000003</c:v>
                </c:pt>
                <c:pt idx="194">
                  <c:v>61.474400000000003</c:v>
                </c:pt>
                <c:pt idx="195">
                  <c:v>61.408200000000001</c:v>
                </c:pt>
                <c:pt idx="196">
                  <c:v>61.6295</c:v>
                </c:pt>
                <c:pt idx="197">
                  <c:v>61.838299999999997</c:v>
                </c:pt>
                <c:pt idx="198">
                  <c:v>62.0336</c:v>
                </c:pt>
                <c:pt idx="199">
                  <c:v>62.214399999999998</c:v>
                </c:pt>
                <c:pt idx="200">
                  <c:v>62.379899999999999</c:v>
                </c:pt>
                <c:pt idx="201">
                  <c:v>62.615400000000001</c:v>
                </c:pt>
                <c:pt idx="202">
                  <c:v>62.849200000000003</c:v>
                </c:pt>
                <c:pt idx="203">
                  <c:v>63.081200000000003</c:v>
                </c:pt>
                <c:pt idx="204">
                  <c:v>63.311</c:v>
                </c:pt>
                <c:pt idx="205">
                  <c:v>63.5381</c:v>
                </c:pt>
                <c:pt idx="206">
                  <c:v>63.717300000000002</c:v>
                </c:pt>
                <c:pt idx="207">
                  <c:v>63.897300000000001</c:v>
                </c:pt>
                <c:pt idx="208">
                  <c:v>64.078299999999984</c:v>
                </c:pt>
                <c:pt idx="209">
                  <c:v>64.259900000000002</c:v>
                </c:pt>
                <c:pt idx="210">
                  <c:v>64.4422</c:v>
                </c:pt>
                <c:pt idx="211">
                  <c:v>64.575299999999984</c:v>
                </c:pt>
                <c:pt idx="212">
                  <c:v>64.709500000000006</c:v>
                </c:pt>
                <c:pt idx="213">
                  <c:v>64.844800000000006</c:v>
                </c:pt>
                <c:pt idx="214">
                  <c:v>64.981200000000001</c:v>
                </c:pt>
                <c:pt idx="215">
                  <c:v>65.118499999999997</c:v>
                </c:pt>
                <c:pt idx="216">
                  <c:v>65.227000000000004</c:v>
                </c:pt>
                <c:pt idx="217">
                  <c:v>65.336699999999993</c:v>
                </c:pt>
                <c:pt idx="218">
                  <c:v>65.447500000000005</c:v>
                </c:pt>
                <c:pt idx="219">
                  <c:v>65.559399999999997</c:v>
                </c:pt>
                <c:pt idx="220">
                  <c:v>65.672399999999811</c:v>
                </c:pt>
                <c:pt idx="221">
                  <c:v>65.769199999999998</c:v>
                </c:pt>
                <c:pt idx="222">
                  <c:v>65.867199999999997</c:v>
                </c:pt>
                <c:pt idx="223">
                  <c:v>65.966300000000004</c:v>
                </c:pt>
                <c:pt idx="224">
                  <c:v>66.066400000000002</c:v>
                </c:pt>
                <c:pt idx="225">
                  <c:v>66.167699999999996</c:v>
                </c:pt>
                <c:pt idx="226">
                  <c:v>66.254000000000005</c:v>
                </c:pt>
                <c:pt idx="227">
                  <c:v>66.341399999999993</c:v>
                </c:pt>
                <c:pt idx="228">
                  <c:v>66.429900000000004</c:v>
                </c:pt>
                <c:pt idx="229">
                  <c:v>66.519499999999994</c:v>
                </c:pt>
                <c:pt idx="230">
                  <c:v>66.610299999999995</c:v>
                </c:pt>
                <c:pt idx="231">
                  <c:v>66.687299999999993</c:v>
                </c:pt>
                <c:pt idx="232">
                  <c:v>66.765500000000003</c:v>
                </c:pt>
                <c:pt idx="233">
                  <c:v>66.844700000000003</c:v>
                </c:pt>
                <c:pt idx="234">
                  <c:v>66.9251</c:v>
                </c:pt>
                <c:pt idx="235">
                  <c:v>67.006500000000003</c:v>
                </c:pt>
                <c:pt idx="236">
                  <c:v>67.074999999999974</c:v>
                </c:pt>
                <c:pt idx="237">
                  <c:v>67.144499999999994</c:v>
                </c:pt>
                <c:pt idx="238">
                  <c:v>67.215000000000003</c:v>
                </c:pt>
                <c:pt idx="239">
                  <c:v>67.286600000000007</c:v>
                </c:pt>
                <c:pt idx="240">
                  <c:v>67.359300000000005</c:v>
                </c:pt>
                <c:pt idx="241">
                  <c:v>67.419399999999996</c:v>
                </c:pt>
                <c:pt idx="242">
                  <c:v>67.480500000000006</c:v>
                </c:pt>
                <c:pt idx="243">
                  <c:v>67.542599999999993</c:v>
                </c:pt>
                <c:pt idx="244">
                  <c:v>67.605599999999995</c:v>
                </c:pt>
                <c:pt idx="245">
                  <c:v>67.669600000000003</c:v>
                </c:pt>
                <c:pt idx="246">
                  <c:v>67.721800000000002</c:v>
                </c:pt>
                <c:pt idx="247">
                  <c:v>67.774900000000002</c:v>
                </c:pt>
                <c:pt idx="248">
                  <c:v>67.828899999999976</c:v>
                </c:pt>
                <c:pt idx="249">
                  <c:v>67.883799999999979</c:v>
                </c:pt>
                <c:pt idx="250">
                  <c:v>67.939599999999999</c:v>
                </c:pt>
                <c:pt idx="251">
                  <c:v>67.984499999999997</c:v>
                </c:pt>
                <c:pt idx="252">
                  <c:v>68.030199999999994</c:v>
                </c:pt>
                <c:pt idx="253">
                  <c:v>68.076699999999974</c:v>
                </c:pt>
                <c:pt idx="254">
                  <c:v>68.124099999999999</c:v>
                </c:pt>
                <c:pt idx="255">
                  <c:v>68.172199999999975</c:v>
                </c:pt>
                <c:pt idx="256">
                  <c:v>68.210400000000007</c:v>
                </c:pt>
                <c:pt idx="257">
                  <c:v>68.249300000000005</c:v>
                </c:pt>
                <c:pt idx="258">
                  <c:v>68.289000000000001</c:v>
                </c:pt>
                <c:pt idx="259">
                  <c:v>68.329400000000007</c:v>
                </c:pt>
                <c:pt idx="260">
                  <c:v>68.370500000000007</c:v>
                </c:pt>
                <c:pt idx="261">
                  <c:v>68.403000000000006</c:v>
                </c:pt>
                <c:pt idx="262">
                  <c:v>68.436099999999996</c:v>
                </c:pt>
                <c:pt idx="263">
                  <c:v>68.469899999999996</c:v>
                </c:pt>
                <c:pt idx="264">
                  <c:v>68.504400000000004</c:v>
                </c:pt>
                <c:pt idx="265">
                  <c:v>68.539599999999993</c:v>
                </c:pt>
                <c:pt idx="266">
                  <c:v>68.567099999999996</c:v>
                </c:pt>
                <c:pt idx="267">
                  <c:v>68.595200000000006</c:v>
                </c:pt>
                <c:pt idx="268">
                  <c:v>68.623900000000006</c:v>
                </c:pt>
                <c:pt idx="269">
                  <c:v>68.653299999999973</c:v>
                </c:pt>
                <c:pt idx="270">
                  <c:v>68.683299999999974</c:v>
                </c:pt>
                <c:pt idx="271">
                  <c:v>68.708299999999994</c:v>
                </c:pt>
                <c:pt idx="272">
                  <c:v>68.733900000000006</c:v>
                </c:pt>
                <c:pt idx="273">
                  <c:v>68.760000000000005</c:v>
                </c:pt>
                <c:pt idx="274">
                  <c:v>68.786699999999996</c:v>
                </c:pt>
                <c:pt idx="275">
                  <c:v>68.813900000000004</c:v>
                </c:pt>
                <c:pt idx="276">
                  <c:v>68.835499999999996</c:v>
                </c:pt>
                <c:pt idx="277">
                  <c:v>68.857500000000002</c:v>
                </c:pt>
                <c:pt idx="278">
                  <c:v>68.880099999999999</c:v>
                </c:pt>
                <c:pt idx="279">
                  <c:v>68.903199999999998</c:v>
                </c:pt>
                <c:pt idx="280">
                  <c:v>68.926900000000003</c:v>
                </c:pt>
                <c:pt idx="281">
                  <c:v>68.945499999999996</c:v>
                </c:pt>
                <c:pt idx="282">
                  <c:v>68.964699999999993</c:v>
                </c:pt>
                <c:pt idx="283">
                  <c:v>68.984300000000005</c:v>
                </c:pt>
                <c:pt idx="284">
                  <c:v>69.004499999999993</c:v>
                </c:pt>
                <c:pt idx="285">
                  <c:v>69.025099999999981</c:v>
                </c:pt>
                <c:pt idx="286">
                  <c:v>69.041399999999996</c:v>
                </c:pt>
                <c:pt idx="287">
                  <c:v>69.058199999999999</c:v>
                </c:pt>
                <c:pt idx="288">
                  <c:v>69.075399999999945</c:v>
                </c:pt>
                <c:pt idx="289">
                  <c:v>69.093100000000007</c:v>
                </c:pt>
                <c:pt idx="290">
                  <c:v>69.111199999999997</c:v>
                </c:pt>
                <c:pt idx="291">
                  <c:v>69.125499999999946</c:v>
                </c:pt>
                <c:pt idx="292">
                  <c:v>69.140100000000004</c:v>
                </c:pt>
                <c:pt idx="293">
                  <c:v>69.155299999999983</c:v>
                </c:pt>
                <c:pt idx="294">
                  <c:v>69.170799999999829</c:v>
                </c:pt>
                <c:pt idx="295">
                  <c:v>69.186699999999973</c:v>
                </c:pt>
                <c:pt idx="296">
                  <c:v>69.199299999999994</c:v>
                </c:pt>
                <c:pt idx="297">
                  <c:v>69.212299999999999</c:v>
                </c:pt>
                <c:pt idx="298">
                  <c:v>69.225699999999975</c:v>
                </c:pt>
                <c:pt idx="299">
                  <c:v>69.239500000000007</c:v>
                </c:pt>
                <c:pt idx="300">
                  <c:v>69.253600000000006</c:v>
                </c:pt>
                <c:pt idx="301">
                  <c:v>69.264700000000005</c:v>
                </c:pt>
                <c:pt idx="302">
                  <c:v>69.276200000000003</c:v>
                </c:pt>
                <c:pt idx="303">
                  <c:v>69.287999999999997</c:v>
                </c:pt>
                <c:pt idx="304">
                  <c:v>69.300200000000004</c:v>
                </c:pt>
                <c:pt idx="305">
                  <c:v>69.312799999999996</c:v>
                </c:pt>
                <c:pt idx="306">
                  <c:v>69.32259999999998</c:v>
                </c:pt>
                <c:pt idx="307">
                  <c:v>69.332800000000006</c:v>
                </c:pt>
                <c:pt idx="308">
                  <c:v>69.343299999999999</c:v>
                </c:pt>
                <c:pt idx="309">
                  <c:v>69.354200000000006</c:v>
                </c:pt>
                <c:pt idx="310">
                  <c:v>69.36539999999998</c:v>
                </c:pt>
                <c:pt idx="311">
                  <c:v>69.374200000000002</c:v>
                </c:pt>
                <c:pt idx="312">
                  <c:v>69.383300000000006</c:v>
                </c:pt>
                <c:pt idx="313">
                  <c:v>69.392700000000005</c:v>
                </c:pt>
                <c:pt idx="314">
                  <c:v>69.4024</c:v>
                </c:pt>
                <c:pt idx="315">
                  <c:v>69.412499999999994</c:v>
                </c:pt>
                <c:pt idx="316">
                  <c:v>69.420299999999997</c:v>
                </c:pt>
                <c:pt idx="317">
                  <c:v>69.428399999999996</c:v>
                </c:pt>
                <c:pt idx="318">
                  <c:v>69.436800000000005</c:v>
                </c:pt>
                <c:pt idx="319">
                  <c:v>69.445499999999996</c:v>
                </c:pt>
                <c:pt idx="320">
                  <c:v>69.454499999999996</c:v>
                </c:pt>
                <c:pt idx="321">
                  <c:v>69.462400000000002</c:v>
                </c:pt>
                <c:pt idx="322">
                  <c:v>69.470699999999994</c:v>
                </c:pt>
                <c:pt idx="323">
                  <c:v>69.479200000000006</c:v>
                </c:pt>
                <c:pt idx="324">
                  <c:v>69.488</c:v>
                </c:pt>
                <c:pt idx="325">
                  <c:v>69.497200000000007</c:v>
                </c:pt>
                <c:pt idx="326">
                  <c:v>69.504199999999997</c:v>
                </c:pt>
                <c:pt idx="327">
                  <c:v>69.511600000000001</c:v>
                </c:pt>
                <c:pt idx="328">
                  <c:v>69.519199999999998</c:v>
                </c:pt>
                <c:pt idx="329">
                  <c:v>69.527000000000001</c:v>
                </c:pt>
                <c:pt idx="330">
                  <c:v>69.535200000000003</c:v>
                </c:pt>
                <c:pt idx="331">
                  <c:v>69.541600000000003</c:v>
                </c:pt>
                <c:pt idx="332">
                  <c:v>69.548299999999998</c:v>
                </c:pt>
                <c:pt idx="333">
                  <c:v>69.555299999999974</c:v>
                </c:pt>
                <c:pt idx="334">
                  <c:v>69.5625</c:v>
                </c:pt>
                <c:pt idx="335">
                  <c:v>69.569900000000004</c:v>
                </c:pt>
                <c:pt idx="336">
                  <c:v>69.57559999999998</c:v>
                </c:pt>
                <c:pt idx="337">
                  <c:v>69.581599999999995</c:v>
                </c:pt>
                <c:pt idx="338">
                  <c:v>69.587800000000001</c:v>
                </c:pt>
                <c:pt idx="339">
                  <c:v>69.594200000000001</c:v>
                </c:pt>
                <c:pt idx="340">
                  <c:v>69.600899999999996</c:v>
                </c:pt>
                <c:pt idx="341">
                  <c:v>69.606099999999998</c:v>
                </c:pt>
                <c:pt idx="342">
                  <c:v>69.611599999999996</c:v>
                </c:pt>
                <c:pt idx="343">
                  <c:v>69.6173</c:v>
                </c:pt>
                <c:pt idx="344">
                  <c:v>69.623199999999997</c:v>
                </c:pt>
                <c:pt idx="345">
                  <c:v>69.629299999999986</c:v>
                </c:pt>
                <c:pt idx="346">
                  <c:v>69.634</c:v>
                </c:pt>
                <c:pt idx="347">
                  <c:v>69.638900000000007</c:v>
                </c:pt>
                <c:pt idx="348">
                  <c:v>69.644099999999995</c:v>
                </c:pt>
                <c:pt idx="349">
                  <c:v>69.649299999999997</c:v>
                </c:pt>
                <c:pt idx="350">
                  <c:v>69.654899999999998</c:v>
                </c:pt>
                <c:pt idx="351">
                  <c:v>69.659099999999995</c:v>
                </c:pt>
                <c:pt idx="352">
                  <c:v>69.663499999999999</c:v>
                </c:pt>
                <c:pt idx="353">
                  <c:v>69.668099999999995</c:v>
                </c:pt>
                <c:pt idx="354">
                  <c:v>69.672999999999845</c:v>
                </c:pt>
                <c:pt idx="355">
                  <c:v>69.677999999999983</c:v>
                </c:pt>
                <c:pt idx="356">
                  <c:v>69.681799999999996</c:v>
                </c:pt>
                <c:pt idx="357">
                  <c:v>69.685899999999975</c:v>
                </c:pt>
                <c:pt idx="358">
                  <c:v>69.69</c:v>
                </c:pt>
                <c:pt idx="359">
                  <c:v>69.694500000000005</c:v>
                </c:pt>
                <c:pt idx="360">
                  <c:v>69.699099999999973</c:v>
                </c:pt>
                <c:pt idx="361">
                  <c:v>69.702599999999975</c:v>
                </c:pt>
                <c:pt idx="362">
                  <c:v>69.706100000000006</c:v>
                </c:pt>
                <c:pt idx="363">
                  <c:v>69.709999999999994</c:v>
                </c:pt>
                <c:pt idx="364">
                  <c:v>69.713999999999999</c:v>
                </c:pt>
                <c:pt idx="365">
                  <c:v>69.718100000000007</c:v>
                </c:pt>
                <c:pt idx="366">
                  <c:v>69.721199999999996</c:v>
                </c:pt>
                <c:pt idx="367">
                  <c:v>69.724500000000006</c:v>
                </c:pt>
                <c:pt idx="368">
                  <c:v>69.727900000000005</c:v>
                </c:pt>
                <c:pt idx="369">
                  <c:v>69.731499999999997</c:v>
                </c:pt>
                <c:pt idx="370">
                  <c:v>69.735299999999995</c:v>
                </c:pt>
                <c:pt idx="371">
                  <c:v>69.738</c:v>
                </c:pt>
                <c:pt idx="372">
                  <c:v>69.741</c:v>
                </c:pt>
                <c:pt idx="373">
                  <c:v>69.744100000000003</c:v>
                </c:pt>
                <c:pt idx="374">
                  <c:v>69.747299999999996</c:v>
                </c:pt>
                <c:pt idx="375">
                  <c:v>69.750799999999998</c:v>
                </c:pt>
                <c:pt idx="376">
                  <c:v>69.75330000000001</c:v>
                </c:pt>
                <c:pt idx="377">
                  <c:v>69.755899999999997</c:v>
                </c:pt>
                <c:pt idx="378">
                  <c:v>69.758700000000005</c:v>
                </c:pt>
                <c:pt idx="379">
                  <c:v>69.761700000000005</c:v>
                </c:pt>
                <c:pt idx="380">
                  <c:v>69.764700000000005</c:v>
                </c:pt>
                <c:pt idx="381">
                  <c:v>69.766900000000007</c:v>
                </c:pt>
                <c:pt idx="382">
                  <c:v>69.769099999999995</c:v>
                </c:pt>
                <c:pt idx="383">
                  <c:v>69.771500000000003</c:v>
                </c:pt>
                <c:pt idx="384">
                  <c:v>69.774199999999993</c:v>
                </c:pt>
                <c:pt idx="385">
                  <c:v>69.776800000000009</c:v>
                </c:pt>
                <c:pt idx="386">
                  <c:v>69.778599999999997</c:v>
                </c:pt>
                <c:pt idx="387">
                  <c:v>69.780600000000007</c:v>
                </c:pt>
                <c:pt idx="388">
                  <c:v>69.782700000000006</c:v>
                </c:pt>
                <c:pt idx="389">
                  <c:v>69.784999999999997</c:v>
                </c:pt>
                <c:pt idx="390">
                  <c:v>69.787400000000005</c:v>
                </c:pt>
                <c:pt idx="391">
                  <c:v>69.788900000000012</c:v>
                </c:pt>
                <c:pt idx="392">
                  <c:v>69.790700000000001</c:v>
                </c:pt>
                <c:pt idx="393">
                  <c:v>69.792500000000004</c:v>
                </c:pt>
                <c:pt idx="394">
                  <c:v>69.794399999999996</c:v>
                </c:pt>
                <c:pt idx="395">
                  <c:v>69.796499999999995</c:v>
                </c:pt>
                <c:pt idx="396">
                  <c:v>69.797799999999995</c:v>
                </c:pt>
                <c:pt idx="397">
                  <c:v>69.799099999999996</c:v>
                </c:pt>
                <c:pt idx="398">
                  <c:v>69.800599999999974</c:v>
                </c:pt>
                <c:pt idx="399">
                  <c:v>69.80210000000001</c:v>
                </c:pt>
                <c:pt idx="400">
                  <c:v>69.803700000000006</c:v>
                </c:pt>
                <c:pt idx="401">
                  <c:v>69.804700000000011</c:v>
                </c:pt>
                <c:pt idx="402">
                  <c:v>69.805599999999998</c:v>
                </c:pt>
                <c:pt idx="403">
                  <c:v>69.806799999999996</c:v>
                </c:pt>
                <c:pt idx="404">
                  <c:v>69.808000000000007</c:v>
                </c:pt>
                <c:pt idx="405">
                  <c:v>69.809200000000004</c:v>
                </c:pt>
                <c:pt idx="406">
                  <c:v>69.809700000000007</c:v>
                </c:pt>
                <c:pt idx="407">
                  <c:v>69.810300000000012</c:v>
                </c:pt>
                <c:pt idx="408">
                  <c:v>69.810900000000004</c:v>
                </c:pt>
                <c:pt idx="409">
                  <c:v>69.811700000000002</c:v>
                </c:pt>
                <c:pt idx="410">
                  <c:v>69.8125</c:v>
                </c:pt>
                <c:pt idx="411">
                  <c:v>69.812600000000003</c:v>
                </c:pt>
                <c:pt idx="412">
                  <c:v>69.812899999999999</c:v>
                </c:pt>
                <c:pt idx="413">
                  <c:v>69.813199999999995</c:v>
                </c:pt>
                <c:pt idx="414">
                  <c:v>69.813500000000005</c:v>
                </c:pt>
                <c:pt idx="415">
                  <c:v>69.813800000000001</c:v>
                </c:pt>
                <c:pt idx="416">
                  <c:v>69.813400000000001</c:v>
                </c:pt>
                <c:pt idx="417">
                  <c:v>69.812999999999974</c:v>
                </c:pt>
                <c:pt idx="418">
                  <c:v>69.812599999999975</c:v>
                </c:pt>
                <c:pt idx="419">
                  <c:v>69.812100000000001</c:v>
                </c:pt>
                <c:pt idx="420">
                  <c:v>69.811800000000005</c:v>
                </c:pt>
                <c:pt idx="421">
                  <c:v>69.811199999999999</c:v>
                </c:pt>
                <c:pt idx="422">
                  <c:v>69.810599999999994</c:v>
                </c:pt>
                <c:pt idx="423">
                  <c:v>69.809899999999999</c:v>
                </c:pt>
                <c:pt idx="424">
                  <c:v>69.809400000000011</c:v>
                </c:pt>
                <c:pt idx="425">
                  <c:v>69.808599999999998</c:v>
                </c:pt>
                <c:pt idx="426">
                  <c:v>69.807400000000001</c:v>
                </c:pt>
                <c:pt idx="427">
                  <c:v>69.806100000000001</c:v>
                </c:pt>
                <c:pt idx="428">
                  <c:v>69.804699999999997</c:v>
                </c:pt>
                <c:pt idx="429">
                  <c:v>69.803300000000007</c:v>
                </c:pt>
                <c:pt idx="430">
                  <c:v>69.8018</c:v>
                </c:pt>
                <c:pt idx="431">
                  <c:v>69.799800000000005</c:v>
                </c:pt>
                <c:pt idx="432">
                  <c:v>69.797600000000003</c:v>
                </c:pt>
                <c:pt idx="433">
                  <c:v>69.795299999999997</c:v>
                </c:pt>
                <c:pt idx="434">
                  <c:v>69.793099999999995</c:v>
                </c:pt>
                <c:pt idx="435">
                  <c:v>69.790599999999998</c:v>
                </c:pt>
                <c:pt idx="436">
                  <c:v>69.787499999999994</c:v>
                </c:pt>
                <c:pt idx="437">
                  <c:v>69.784400000000005</c:v>
                </c:pt>
                <c:pt idx="438">
                  <c:v>69.781099999999995</c:v>
                </c:pt>
                <c:pt idx="439">
                  <c:v>69.777699999999996</c:v>
                </c:pt>
                <c:pt idx="440">
                  <c:v>69.774099999999976</c:v>
                </c:pt>
                <c:pt idx="441">
                  <c:v>69.769900000000007</c:v>
                </c:pt>
                <c:pt idx="442">
                  <c:v>69.765600000000006</c:v>
                </c:pt>
                <c:pt idx="443">
                  <c:v>69.760900000000007</c:v>
                </c:pt>
                <c:pt idx="444">
                  <c:v>69.756200000000007</c:v>
                </c:pt>
                <c:pt idx="445">
                  <c:v>69.751300000000001</c:v>
                </c:pt>
                <c:pt idx="446">
                  <c:v>69.745900000000006</c:v>
                </c:pt>
                <c:pt idx="447">
                  <c:v>69.740200000000002</c:v>
                </c:pt>
                <c:pt idx="448">
                  <c:v>69.734300000000005</c:v>
                </c:pt>
                <c:pt idx="449">
                  <c:v>69.728300000000004</c:v>
                </c:pt>
                <c:pt idx="450">
                  <c:v>69.721800000000002</c:v>
                </c:pt>
                <c:pt idx="451">
                  <c:v>69.714799999999997</c:v>
                </c:pt>
                <c:pt idx="452">
                  <c:v>69.707599999999999</c:v>
                </c:pt>
                <c:pt idx="453">
                  <c:v>69.7</c:v>
                </c:pt>
                <c:pt idx="454">
                  <c:v>69.692099999999996</c:v>
                </c:pt>
                <c:pt idx="455">
                  <c:v>69.68389999999998</c:v>
                </c:pt>
                <c:pt idx="456">
                  <c:v>69.675199999999975</c:v>
                </c:pt>
                <c:pt idx="457">
                  <c:v>69.666200000000003</c:v>
                </c:pt>
                <c:pt idx="458">
                  <c:v>69.656699999999987</c:v>
                </c:pt>
                <c:pt idx="459">
                  <c:v>69.647000000000006</c:v>
                </c:pt>
                <c:pt idx="460">
                  <c:v>69.636899999999997</c:v>
                </c:pt>
                <c:pt idx="461">
                  <c:v>69.626199999999997</c:v>
                </c:pt>
                <c:pt idx="462">
                  <c:v>69.615099999999998</c:v>
                </c:pt>
                <c:pt idx="463">
                  <c:v>69.6036</c:v>
                </c:pt>
                <c:pt idx="464">
                  <c:v>69.5916</c:v>
                </c:pt>
                <c:pt idx="465">
                  <c:v>69.579299999999975</c:v>
                </c:pt>
                <c:pt idx="466">
                  <c:v>69.566400000000002</c:v>
                </c:pt>
                <c:pt idx="467">
                  <c:v>69.552999999999997</c:v>
                </c:pt>
                <c:pt idx="468">
                  <c:v>69.539100000000005</c:v>
                </c:pt>
                <c:pt idx="469">
                  <c:v>69.524799999999999</c:v>
                </c:pt>
                <c:pt idx="470">
                  <c:v>69.509899999999973</c:v>
                </c:pt>
                <c:pt idx="471">
                  <c:v>69.494500000000002</c:v>
                </c:pt>
                <c:pt idx="472">
                  <c:v>69.478499999999997</c:v>
                </c:pt>
                <c:pt idx="473">
                  <c:v>69.462000000000003</c:v>
                </c:pt>
                <c:pt idx="474">
                  <c:v>69.444999999999993</c:v>
                </c:pt>
                <c:pt idx="475">
                  <c:v>69.427400000000006</c:v>
                </c:pt>
                <c:pt idx="476">
                  <c:v>69.409199999999998</c:v>
                </c:pt>
                <c:pt idx="477">
                  <c:v>69.3904</c:v>
                </c:pt>
                <c:pt idx="478">
                  <c:v>69.370999999999995</c:v>
                </c:pt>
                <c:pt idx="479">
                  <c:v>69.350899999999996</c:v>
                </c:pt>
                <c:pt idx="480">
                  <c:v>69.330100000000002</c:v>
                </c:pt>
                <c:pt idx="481">
                  <c:v>69.308800000000005</c:v>
                </c:pt>
                <c:pt idx="482">
                  <c:v>69.286799999999999</c:v>
                </c:pt>
                <c:pt idx="483">
                  <c:v>69.263999999999996</c:v>
                </c:pt>
                <c:pt idx="484">
                  <c:v>69.240600000000001</c:v>
                </c:pt>
                <c:pt idx="485">
                  <c:v>69.216399999999993</c:v>
                </c:pt>
                <c:pt idx="486">
                  <c:v>69.191699999999997</c:v>
                </c:pt>
                <c:pt idx="487">
                  <c:v>69.166200000000003</c:v>
                </c:pt>
                <c:pt idx="488">
                  <c:v>69.14</c:v>
                </c:pt>
                <c:pt idx="489">
                  <c:v>69.112899999999996</c:v>
                </c:pt>
                <c:pt idx="490">
                  <c:v>69.084999999999994</c:v>
                </c:pt>
                <c:pt idx="491">
                  <c:v>69.056700000000006</c:v>
                </c:pt>
                <c:pt idx="492">
                  <c:v>69.0274</c:v>
                </c:pt>
                <c:pt idx="493">
                  <c:v>68.997299999999996</c:v>
                </c:pt>
                <c:pt idx="494">
                  <c:v>68.966200000000001</c:v>
                </c:pt>
                <c:pt idx="495">
                  <c:v>68.934299999999993</c:v>
                </c:pt>
                <c:pt idx="496">
                  <c:v>68.901899999999998</c:v>
                </c:pt>
                <c:pt idx="497">
                  <c:v>68.868600000000001</c:v>
                </c:pt>
                <c:pt idx="498">
                  <c:v>68.834300000000013</c:v>
                </c:pt>
                <c:pt idx="499">
                  <c:v>68.799099999999996</c:v>
                </c:pt>
                <c:pt idx="500">
                  <c:v>68.762900000000002</c:v>
                </c:pt>
                <c:pt idx="501">
                  <c:v>68.726100000000002</c:v>
                </c:pt>
                <c:pt idx="502">
                  <c:v>68.688499999999976</c:v>
                </c:pt>
                <c:pt idx="503">
                  <c:v>68.649799999999999</c:v>
                </c:pt>
                <c:pt idx="504">
                  <c:v>68.609899999999996</c:v>
                </c:pt>
                <c:pt idx="505">
                  <c:v>68.569100000000006</c:v>
                </c:pt>
                <c:pt idx="506">
                  <c:v>68.527799999999999</c:v>
                </c:pt>
                <c:pt idx="507">
                  <c:v>68.485400000000013</c:v>
                </c:pt>
                <c:pt idx="508">
                  <c:v>68.441999999999993</c:v>
                </c:pt>
                <c:pt idx="509">
                  <c:v>68.397199999999998</c:v>
                </c:pt>
                <c:pt idx="510">
                  <c:v>68.351399999999998</c:v>
                </c:pt>
                <c:pt idx="511">
                  <c:v>68.305299999999974</c:v>
                </c:pt>
                <c:pt idx="512">
                  <c:v>68.257900000000006</c:v>
                </c:pt>
                <c:pt idx="513">
                  <c:v>68.209500000000006</c:v>
                </c:pt>
                <c:pt idx="514">
                  <c:v>68.159699999999987</c:v>
                </c:pt>
                <c:pt idx="515">
                  <c:v>68.108699999999985</c:v>
                </c:pt>
                <c:pt idx="516">
                  <c:v>68.057500000000005</c:v>
                </c:pt>
                <c:pt idx="517">
                  <c:v>68.004999999999995</c:v>
                </c:pt>
                <c:pt idx="518">
                  <c:v>67.951099999999997</c:v>
                </c:pt>
                <c:pt idx="519">
                  <c:v>67.896100000000004</c:v>
                </c:pt>
                <c:pt idx="520">
                  <c:v>67.839500000000001</c:v>
                </c:pt>
                <c:pt idx="521">
                  <c:v>67.783100000000005</c:v>
                </c:pt>
                <c:pt idx="522">
                  <c:v>67.725199999999987</c:v>
                </c:pt>
                <c:pt idx="523">
                  <c:v>67.665999999999997</c:v>
                </c:pt>
                <c:pt idx="524">
                  <c:v>67.605399999999946</c:v>
                </c:pt>
                <c:pt idx="525">
                  <c:v>67.543400000000005</c:v>
                </c:pt>
                <c:pt idx="526">
                  <c:v>67.481499999999997</c:v>
                </c:pt>
                <c:pt idx="527">
                  <c:v>67.418000000000006</c:v>
                </c:pt>
                <c:pt idx="528">
                  <c:v>67.353099999999998</c:v>
                </c:pt>
                <c:pt idx="529">
                  <c:v>67.286900000000003</c:v>
                </c:pt>
                <c:pt idx="530">
                  <c:v>67.219099999999997</c:v>
                </c:pt>
                <c:pt idx="531">
                  <c:v>67.151300000000006</c:v>
                </c:pt>
                <c:pt idx="532">
                  <c:v>67.081800000000001</c:v>
                </c:pt>
                <c:pt idx="533">
                  <c:v>67.010999999999996</c:v>
                </c:pt>
                <c:pt idx="534">
                  <c:v>66.938599999999994</c:v>
                </c:pt>
                <c:pt idx="535">
                  <c:v>66.864599999999996</c:v>
                </c:pt>
                <c:pt idx="536">
                  <c:v>66.790999999999997</c:v>
                </c:pt>
                <c:pt idx="537">
                  <c:v>66.715799999999973</c:v>
                </c:pt>
                <c:pt idx="538">
                  <c:v>66.639099999999999</c:v>
                </c:pt>
                <c:pt idx="539">
                  <c:v>66.560699999999997</c:v>
                </c:pt>
                <c:pt idx="540">
                  <c:v>66.480699999999999</c:v>
                </c:pt>
                <c:pt idx="541">
                  <c:v>66.400999999999996</c:v>
                </c:pt>
                <c:pt idx="542">
                  <c:v>66.319599999999994</c:v>
                </c:pt>
                <c:pt idx="543">
                  <c:v>66.236699999999999</c:v>
                </c:pt>
                <c:pt idx="544">
                  <c:v>66.151999999999987</c:v>
                </c:pt>
                <c:pt idx="545">
                  <c:v>66.065700000000007</c:v>
                </c:pt>
                <c:pt idx="546">
                  <c:v>65.979800000000012</c:v>
                </c:pt>
                <c:pt idx="547">
                  <c:v>65.892200000000003</c:v>
                </c:pt>
                <c:pt idx="548">
                  <c:v>65.802900000000008</c:v>
                </c:pt>
                <c:pt idx="549">
                  <c:v>65.712000000000003</c:v>
                </c:pt>
                <c:pt idx="550">
                  <c:v>65.619299999999996</c:v>
                </c:pt>
                <c:pt idx="551">
                  <c:v>65.527199999999993</c:v>
                </c:pt>
                <c:pt idx="552">
                  <c:v>65.433400000000006</c:v>
                </c:pt>
                <c:pt idx="553">
                  <c:v>65.337900000000005</c:v>
                </c:pt>
                <c:pt idx="554">
                  <c:v>65.240600000000001</c:v>
                </c:pt>
                <c:pt idx="555">
                  <c:v>65.141599999999997</c:v>
                </c:pt>
                <c:pt idx="556">
                  <c:v>65.043300000000002</c:v>
                </c:pt>
                <c:pt idx="557">
                  <c:v>64.943399999999997</c:v>
                </c:pt>
                <c:pt idx="558">
                  <c:v>64.8416</c:v>
                </c:pt>
                <c:pt idx="559">
                  <c:v>64.738200000000006</c:v>
                </c:pt>
                <c:pt idx="560">
                  <c:v>64.632899999999978</c:v>
                </c:pt>
                <c:pt idx="561">
                  <c:v>64.528100000000009</c:v>
                </c:pt>
                <c:pt idx="562">
                  <c:v>64.421599999999998</c:v>
                </c:pt>
                <c:pt idx="563">
                  <c:v>64.313299999999998</c:v>
                </c:pt>
                <c:pt idx="564">
                  <c:v>64.203100000000006</c:v>
                </c:pt>
                <c:pt idx="565">
                  <c:v>64.091200000000001</c:v>
                </c:pt>
                <c:pt idx="566">
                  <c:v>63.980499999999999</c:v>
                </c:pt>
                <c:pt idx="567">
                  <c:v>63.868099999999998</c:v>
                </c:pt>
                <c:pt idx="568">
                  <c:v>63.753900000000002</c:v>
                </c:pt>
                <c:pt idx="569">
                  <c:v>63.637700000000002</c:v>
                </c:pt>
                <c:pt idx="570">
                  <c:v>63.519799999999996</c:v>
                </c:pt>
                <c:pt idx="571">
                  <c:v>63.403199999999998</c:v>
                </c:pt>
                <c:pt idx="572">
                  <c:v>63.284700000000008</c:v>
                </c:pt>
                <c:pt idx="573">
                  <c:v>63.164299999999997</c:v>
                </c:pt>
                <c:pt idx="574">
                  <c:v>63.042200000000001</c:v>
                </c:pt>
                <c:pt idx="575">
                  <c:v>62.918199999999999</c:v>
                </c:pt>
                <c:pt idx="576">
                  <c:v>62.795400000000001</c:v>
                </c:pt>
                <c:pt idx="577">
                  <c:v>62.670800000000007</c:v>
                </c:pt>
                <c:pt idx="578">
                  <c:v>62.5443</c:v>
                </c:pt>
                <c:pt idx="579">
                  <c:v>62.415999999999997</c:v>
                </c:pt>
                <c:pt idx="580">
                  <c:v>62.285800000000002</c:v>
                </c:pt>
                <c:pt idx="581">
                  <c:v>62.1571</c:v>
                </c:pt>
                <c:pt idx="582">
                  <c:v>62.026499999999999</c:v>
                </c:pt>
                <c:pt idx="583">
                  <c:v>61.894199999999998</c:v>
                </c:pt>
                <c:pt idx="584">
                  <c:v>61.759900000000002</c:v>
                </c:pt>
                <c:pt idx="585">
                  <c:v>61.623800000000003</c:v>
                </c:pt>
                <c:pt idx="586">
                  <c:v>61.4893</c:v>
                </c:pt>
                <c:pt idx="587">
                  <c:v>61.353099999999998</c:v>
                </c:pt>
                <c:pt idx="588">
                  <c:v>61.215000000000003</c:v>
                </c:pt>
                <c:pt idx="589">
                  <c:v>61.075000000000003</c:v>
                </c:pt>
                <c:pt idx="590">
                  <c:v>60.933199999999999</c:v>
                </c:pt>
                <c:pt idx="591">
                  <c:v>60.792999999999999</c:v>
                </c:pt>
                <c:pt idx="592">
                  <c:v>60.651000000000003</c:v>
                </c:pt>
                <c:pt idx="593">
                  <c:v>60.507100000000001</c:v>
                </c:pt>
                <c:pt idx="594">
                  <c:v>60.361400000000003</c:v>
                </c:pt>
                <c:pt idx="595">
                  <c:v>60.213700000000003</c:v>
                </c:pt>
                <c:pt idx="596">
                  <c:v>60.068899999999999</c:v>
                </c:pt>
                <c:pt idx="597">
                  <c:v>59.922199999999997</c:v>
                </c:pt>
                <c:pt idx="598">
                  <c:v>59.773800000000008</c:v>
                </c:pt>
                <c:pt idx="599">
                  <c:v>59.623399999999997</c:v>
                </c:pt>
                <c:pt idx="600">
                  <c:v>59.471400000000003</c:v>
                </c:pt>
                <c:pt idx="601">
                  <c:v>59.320900000000009</c:v>
                </c:pt>
                <c:pt idx="602">
                  <c:v>59.168700000000001</c:v>
                </c:pt>
                <c:pt idx="603">
                  <c:v>59.014600000000002</c:v>
                </c:pt>
                <c:pt idx="604">
                  <c:v>58.858700000000013</c:v>
                </c:pt>
                <c:pt idx="605">
                  <c:v>58.701000000000008</c:v>
                </c:pt>
                <c:pt idx="606">
                  <c:v>58.545699999999997</c:v>
                </c:pt>
                <c:pt idx="607">
                  <c:v>58.388599999999997</c:v>
                </c:pt>
                <c:pt idx="608">
                  <c:v>58.229799999999997</c:v>
                </c:pt>
                <c:pt idx="609">
                  <c:v>58.069200000000002</c:v>
                </c:pt>
                <c:pt idx="610">
                  <c:v>57.906599999999997</c:v>
                </c:pt>
                <c:pt idx="611">
                  <c:v>57.747</c:v>
                </c:pt>
                <c:pt idx="612">
                  <c:v>57.585599999999999</c:v>
                </c:pt>
                <c:pt idx="613">
                  <c:v>57.422400000000003</c:v>
                </c:pt>
                <c:pt idx="614">
                  <c:v>57.257399999999997</c:v>
                </c:pt>
                <c:pt idx="615">
                  <c:v>57.090600000000002</c:v>
                </c:pt>
                <c:pt idx="616">
                  <c:v>56.926900000000003</c:v>
                </c:pt>
                <c:pt idx="617">
                  <c:v>56.761600000000001</c:v>
                </c:pt>
                <c:pt idx="618">
                  <c:v>56.5946</c:v>
                </c:pt>
                <c:pt idx="619">
                  <c:v>56.425699999999999</c:v>
                </c:pt>
                <c:pt idx="620">
                  <c:v>56.255099999999999</c:v>
                </c:pt>
                <c:pt idx="621">
                  <c:v>56.087400000000002</c:v>
                </c:pt>
                <c:pt idx="622">
                  <c:v>55.918000000000013</c:v>
                </c:pt>
                <c:pt idx="623">
                  <c:v>55.746899999999997</c:v>
                </c:pt>
                <c:pt idx="624">
                  <c:v>55.574100000000001</c:v>
                </c:pt>
                <c:pt idx="625">
                  <c:v>55.399500000000003</c:v>
                </c:pt>
                <c:pt idx="626">
                  <c:v>55.228000000000002</c:v>
                </c:pt>
                <c:pt idx="627">
                  <c:v>55.055</c:v>
                </c:pt>
                <c:pt idx="628">
                  <c:v>54.880099999999999</c:v>
                </c:pt>
                <c:pt idx="629">
                  <c:v>54.703699999999998</c:v>
                </c:pt>
                <c:pt idx="630">
                  <c:v>54.525500000000001</c:v>
                </c:pt>
                <c:pt idx="631">
                  <c:v>54.350700000000003</c:v>
                </c:pt>
                <c:pt idx="632">
                  <c:v>54.174400000000013</c:v>
                </c:pt>
                <c:pt idx="633">
                  <c:v>53.996400000000001</c:v>
                </c:pt>
                <c:pt idx="634">
                  <c:v>53.816800000000001</c:v>
                </c:pt>
                <c:pt idx="635">
                  <c:v>53.635599999999997</c:v>
                </c:pt>
                <c:pt idx="636">
                  <c:v>53.457999999999998</c:v>
                </c:pt>
                <c:pt idx="637">
                  <c:v>53.279000000000003</c:v>
                </c:pt>
                <c:pt idx="638">
                  <c:v>53.098300000000002</c:v>
                </c:pt>
                <c:pt idx="639">
                  <c:v>52.915999999999997</c:v>
                </c:pt>
                <c:pt idx="640">
                  <c:v>52.732199999999999</c:v>
                </c:pt>
                <c:pt idx="641">
                  <c:v>52.552399999999999</c:v>
                </c:pt>
                <c:pt idx="642">
                  <c:v>52.371100000000013</c:v>
                </c:pt>
                <c:pt idx="643">
                  <c:v>52.188299999999998</c:v>
                </c:pt>
                <c:pt idx="644">
                  <c:v>52.003999999999998</c:v>
                </c:pt>
                <c:pt idx="645">
                  <c:v>51.817999999999998</c:v>
                </c:pt>
                <c:pt idx="646">
                  <c:v>51.634700000000002</c:v>
                </c:pt>
                <c:pt idx="647">
                  <c:v>51.45</c:v>
                </c:pt>
                <c:pt idx="648">
                  <c:v>51.2637</c:v>
                </c:pt>
                <c:pt idx="649">
                  <c:v>51.075899999999997</c:v>
                </c:pt>
                <c:pt idx="650">
                  <c:v>50.886699999999998</c:v>
                </c:pt>
                <c:pt idx="651">
                  <c:v>50.702199999999998</c:v>
                </c:pt>
                <c:pt idx="652">
                  <c:v>50.516199999999998</c:v>
                </c:pt>
                <c:pt idx="653">
                  <c:v>50.328699999999998</c:v>
                </c:pt>
                <c:pt idx="654">
                  <c:v>50.139899999999997</c:v>
                </c:pt>
                <c:pt idx="655">
                  <c:v>49.9495</c:v>
                </c:pt>
                <c:pt idx="656">
                  <c:v>49.764299999999999</c:v>
                </c:pt>
                <c:pt idx="657">
                  <c:v>49.577599999999997</c:v>
                </c:pt>
                <c:pt idx="658">
                  <c:v>49.389600000000002</c:v>
                </c:pt>
                <c:pt idx="659">
                  <c:v>49.200200000000009</c:v>
                </c:pt>
                <c:pt idx="660">
                  <c:v>49.009399999999999</c:v>
                </c:pt>
                <c:pt idx="661">
                  <c:v>48.822099999999999</c:v>
                </c:pt>
                <c:pt idx="662">
                  <c:v>48.633400000000002</c:v>
                </c:pt>
                <c:pt idx="663">
                  <c:v>48.443399999999997</c:v>
                </c:pt>
                <c:pt idx="664">
                  <c:v>48.252099999999999</c:v>
                </c:pt>
                <c:pt idx="665">
                  <c:v>48.059399999999997</c:v>
                </c:pt>
                <c:pt idx="666">
                  <c:v>47.870399999999997</c:v>
                </c:pt>
                <c:pt idx="667">
                  <c:v>47.68010000000001</c:v>
                </c:pt>
                <c:pt idx="668">
                  <c:v>47.488500000000002</c:v>
                </c:pt>
                <c:pt idx="669">
                  <c:v>47.2956</c:v>
                </c:pt>
                <c:pt idx="670">
                  <c:v>47.101300000000002</c:v>
                </c:pt>
                <c:pt idx="671">
                  <c:v>46.913200000000003</c:v>
                </c:pt>
                <c:pt idx="672">
                  <c:v>46.7239</c:v>
                </c:pt>
                <c:pt idx="673">
                  <c:v>46.5334</c:v>
                </c:pt>
                <c:pt idx="674">
                  <c:v>46.341500000000003</c:v>
                </c:pt>
                <c:pt idx="675">
                  <c:v>46.148499999999999</c:v>
                </c:pt>
                <c:pt idx="676">
                  <c:v>45.959700000000012</c:v>
                </c:pt>
                <c:pt idx="677">
                  <c:v>45.7699</c:v>
                </c:pt>
                <c:pt idx="678">
                  <c:v>45.578699999999998</c:v>
                </c:pt>
                <c:pt idx="679">
                  <c:v>45.386400000000002</c:v>
                </c:pt>
                <c:pt idx="680">
                  <c:v>45.192900000000002</c:v>
                </c:pt>
                <c:pt idx="681">
                  <c:v>45.003999999999998</c:v>
                </c:pt>
                <c:pt idx="682">
                  <c:v>44.813800000000001</c:v>
                </c:pt>
                <c:pt idx="683">
                  <c:v>44.622700000000002</c:v>
                </c:pt>
                <c:pt idx="684">
                  <c:v>44.430199999999999</c:v>
                </c:pt>
                <c:pt idx="685">
                  <c:v>44.236699999999999</c:v>
                </c:pt>
                <c:pt idx="686">
                  <c:v>44.048000000000002</c:v>
                </c:pt>
                <c:pt idx="687">
                  <c:v>43.858199999999997</c:v>
                </c:pt>
                <c:pt idx="688">
                  <c:v>43.667400000000001</c:v>
                </c:pt>
                <c:pt idx="689">
                  <c:v>43.4754</c:v>
                </c:pt>
                <c:pt idx="690">
                  <c:v>43.282299999999999</c:v>
                </c:pt>
                <c:pt idx="691">
                  <c:v>43.094299999999997</c:v>
                </c:pt>
                <c:pt idx="692">
                  <c:v>42.905299999999997</c:v>
                </c:pt>
                <c:pt idx="693">
                  <c:v>42.715299999999999</c:v>
                </c:pt>
                <c:pt idx="694">
                  <c:v>42.524299999999997</c:v>
                </c:pt>
                <c:pt idx="695">
                  <c:v>42.332000000000008</c:v>
                </c:pt>
                <c:pt idx="696">
                  <c:v>42.145299999999999</c:v>
                </c:pt>
                <c:pt idx="697">
                  <c:v>41.957500000000003</c:v>
                </c:pt>
                <c:pt idx="698">
                  <c:v>41.768799999999999</c:v>
                </c:pt>
                <c:pt idx="699">
                  <c:v>41.579100000000011</c:v>
                </c:pt>
                <c:pt idx="700">
                  <c:v>41.388300000000001</c:v>
                </c:pt>
                <c:pt idx="701">
                  <c:v>41.203299999999999</c:v>
                </c:pt>
                <c:pt idx="702">
                  <c:v>41.017400000000002</c:v>
                </c:pt>
                <c:pt idx="703">
                  <c:v>40.830399999999997</c:v>
                </c:pt>
                <c:pt idx="704">
                  <c:v>40.642600000000002</c:v>
                </c:pt>
                <c:pt idx="705">
                  <c:v>40.453699999999998</c:v>
                </c:pt>
                <c:pt idx="706">
                  <c:v>40.270899999999997</c:v>
                </c:pt>
                <c:pt idx="707">
                  <c:v>40.0871</c:v>
                </c:pt>
                <c:pt idx="708">
                  <c:v>39.902500000000003</c:v>
                </c:pt>
                <c:pt idx="709">
                  <c:v>39.717100000000002</c:v>
                </c:pt>
                <c:pt idx="710">
                  <c:v>39.530700000000003</c:v>
                </c:pt>
                <c:pt idx="711">
                  <c:v>39.349200000000003</c:v>
                </c:pt>
                <c:pt idx="712">
                  <c:v>39.166699999999999</c:v>
                </c:pt>
                <c:pt idx="713">
                  <c:v>38.983500000000006</c:v>
                </c:pt>
                <c:pt idx="714">
                  <c:v>38.799399999999999</c:v>
                </c:pt>
                <c:pt idx="715">
                  <c:v>38.614500000000007</c:v>
                </c:pt>
                <c:pt idx="716">
                  <c:v>38.434600000000003</c:v>
                </c:pt>
                <c:pt idx="717">
                  <c:v>38.253999999999998</c:v>
                </c:pt>
                <c:pt idx="718">
                  <c:v>38.072499999999998</c:v>
                </c:pt>
                <c:pt idx="719">
                  <c:v>37.890300000000003</c:v>
                </c:pt>
                <c:pt idx="720">
                  <c:v>37.707299999999996</c:v>
                </c:pt>
                <c:pt idx="721">
                  <c:v>37.530999999999999</c:v>
                </c:pt>
                <c:pt idx="722">
                  <c:v>37.353900000000003</c:v>
                </c:pt>
                <c:pt idx="723">
                  <c:v>37.176099999999998</c:v>
                </c:pt>
                <c:pt idx="724">
                  <c:v>36.997599999999998</c:v>
                </c:pt>
                <c:pt idx="725">
                  <c:v>36.818399999999997</c:v>
                </c:pt>
                <c:pt idx="726">
                  <c:v>36.6432</c:v>
                </c:pt>
                <c:pt idx="727">
                  <c:v>36.467199999999998</c:v>
                </c:pt>
                <c:pt idx="728">
                  <c:v>36.290399999999998</c:v>
                </c:pt>
                <c:pt idx="729">
                  <c:v>36.113100000000003</c:v>
                </c:pt>
                <c:pt idx="730">
                  <c:v>35.935099999999998</c:v>
                </c:pt>
                <c:pt idx="731">
                  <c:v>35.764200000000002</c:v>
                </c:pt>
                <c:pt idx="732">
                  <c:v>35.592700000000001</c:v>
                </c:pt>
                <c:pt idx="733">
                  <c:v>35.420499999999997</c:v>
                </c:pt>
                <c:pt idx="734">
                  <c:v>35.247799999999998</c:v>
                </c:pt>
                <c:pt idx="735">
                  <c:v>35.074399999999997</c:v>
                </c:pt>
                <c:pt idx="736">
                  <c:v>34.9069</c:v>
                </c:pt>
                <c:pt idx="737">
                  <c:v>34.738799999999998</c:v>
                </c:pt>
                <c:pt idx="738">
                  <c:v>34.57</c:v>
                </c:pt>
                <c:pt idx="739">
                  <c:v>34.400799999999997</c:v>
                </c:pt>
                <c:pt idx="740">
                  <c:v>34.230899999999998</c:v>
                </c:pt>
                <c:pt idx="741">
                  <c:v>34.067</c:v>
                </c:pt>
                <c:pt idx="742">
                  <c:v>33.902700000000003</c:v>
                </c:pt>
                <c:pt idx="743">
                  <c:v>33.7378</c:v>
                </c:pt>
                <c:pt idx="744">
                  <c:v>33.572299999999998</c:v>
                </c:pt>
                <c:pt idx="745">
                  <c:v>33.406399999999998</c:v>
                </c:pt>
                <c:pt idx="746">
                  <c:v>33.245100000000001</c:v>
                </c:pt>
                <c:pt idx="747">
                  <c:v>33.083200000000012</c:v>
                </c:pt>
                <c:pt idx="748">
                  <c:v>32.9208</c:v>
                </c:pt>
                <c:pt idx="749">
                  <c:v>32.757899999999999</c:v>
                </c:pt>
                <c:pt idx="750">
                  <c:v>32.594499999999996</c:v>
                </c:pt>
                <c:pt idx="751">
                  <c:v>32.4375</c:v>
                </c:pt>
                <c:pt idx="752">
                  <c:v>32.28</c:v>
                </c:pt>
                <c:pt idx="753">
                  <c:v>32.122100000000003</c:v>
                </c:pt>
                <c:pt idx="754">
                  <c:v>31.963799999999871</c:v>
                </c:pt>
                <c:pt idx="755">
                  <c:v>31.805</c:v>
                </c:pt>
                <c:pt idx="756">
                  <c:v>31.65110000000001</c:v>
                </c:pt>
                <c:pt idx="757">
                  <c:v>31.496700000000001</c:v>
                </c:pt>
                <c:pt idx="758">
                  <c:v>31.342000000000009</c:v>
                </c:pt>
                <c:pt idx="759">
                  <c:v>31.186800000000002</c:v>
                </c:pt>
                <c:pt idx="760">
                  <c:v>31.031200000000009</c:v>
                </c:pt>
                <c:pt idx="761">
                  <c:v>30.882400000000001</c:v>
                </c:pt>
                <c:pt idx="762">
                  <c:v>30.7331</c:v>
                </c:pt>
                <c:pt idx="763">
                  <c:v>30.583500000000011</c:v>
                </c:pt>
                <c:pt idx="764">
                  <c:v>30.433599999999998</c:v>
                </c:pt>
                <c:pt idx="765">
                  <c:v>30.283300000000001</c:v>
                </c:pt>
                <c:pt idx="766">
                  <c:v>30.139900000000001</c:v>
                </c:pt>
                <c:pt idx="767">
                  <c:v>29.996200000000002</c:v>
                </c:pt>
                <c:pt idx="768">
                  <c:v>29.8522</c:v>
                </c:pt>
                <c:pt idx="769">
                  <c:v>29.70780000000001</c:v>
                </c:pt>
                <c:pt idx="770">
                  <c:v>29.563199999999981</c:v>
                </c:pt>
                <c:pt idx="771">
                  <c:v>29.421900000000001</c:v>
                </c:pt>
                <c:pt idx="772">
                  <c:v>29.2803</c:v>
                </c:pt>
                <c:pt idx="773">
                  <c:v>29.138400000000001</c:v>
                </c:pt>
                <c:pt idx="774">
                  <c:v>28.996400000000001</c:v>
                </c:pt>
                <c:pt idx="775">
                  <c:v>28.853899999999999</c:v>
                </c:pt>
                <c:pt idx="776">
                  <c:v>28.718699999999998</c:v>
                </c:pt>
                <c:pt idx="777">
                  <c:v>28.583200000000009</c:v>
                </c:pt>
                <c:pt idx="778">
                  <c:v>28.44739999999998</c:v>
                </c:pt>
                <c:pt idx="779">
                  <c:v>28.31140000000001</c:v>
                </c:pt>
                <c:pt idx="780">
                  <c:v>28.1752</c:v>
                </c:pt>
                <c:pt idx="781">
                  <c:v>28.0444</c:v>
                </c:pt>
                <c:pt idx="782">
                  <c:v>27.913399999999999</c:v>
                </c:pt>
                <c:pt idx="783">
                  <c:v>27.7822</c:v>
                </c:pt>
                <c:pt idx="784">
                  <c:v>27.650700000000011</c:v>
                </c:pt>
                <c:pt idx="785">
                  <c:v>27.519099999999991</c:v>
                </c:pt>
                <c:pt idx="786">
                  <c:v>27.393000000000001</c:v>
                </c:pt>
                <c:pt idx="787">
                  <c:v>27.2666</c:v>
                </c:pt>
                <c:pt idx="788">
                  <c:v>27.1402</c:v>
                </c:pt>
                <c:pt idx="789">
                  <c:v>27.0136</c:v>
                </c:pt>
                <c:pt idx="790">
                  <c:v>26.886700000000001</c:v>
                </c:pt>
                <c:pt idx="791">
                  <c:v>26.765499999999999</c:v>
                </c:pt>
                <c:pt idx="792">
                  <c:v>26.644200000000001</c:v>
                </c:pt>
                <c:pt idx="793">
                  <c:v>26.5227</c:v>
                </c:pt>
                <c:pt idx="794">
                  <c:v>26.40100000000001</c:v>
                </c:pt>
                <c:pt idx="795">
                  <c:v>26.279199999999999</c:v>
                </c:pt>
                <c:pt idx="796">
                  <c:v>26.161300000000001</c:v>
                </c:pt>
                <c:pt idx="797">
                  <c:v>26.042999999999989</c:v>
                </c:pt>
                <c:pt idx="798">
                  <c:v>25.924700000000001</c:v>
                </c:pt>
                <c:pt idx="799">
                  <c:v>25.80629999999999</c:v>
                </c:pt>
                <c:pt idx="800">
                  <c:v>25.687799999999999</c:v>
                </c:pt>
                <c:pt idx="801">
                  <c:v>25.576999999999991</c:v>
                </c:pt>
                <c:pt idx="802">
                  <c:v>25.466100000000001</c:v>
                </c:pt>
                <c:pt idx="803">
                  <c:v>25.3552</c:v>
                </c:pt>
                <c:pt idx="804">
                  <c:v>25.24410000000001</c:v>
                </c:pt>
                <c:pt idx="805">
                  <c:v>25.132999999999999</c:v>
                </c:pt>
                <c:pt idx="806">
                  <c:v>25.025700000000001</c:v>
                </c:pt>
                <c:pt idx="807">
                  <c:v>24.91849999999998</c:v>
                </c:pt>
                <c:pt idx="808">
                  <c:v>24.811</c:v>
                </c:pt>
                <c:pt idx="809">
                  <c:v>24.703500000000009</c:v>
                </c:pt>
                <c:pt idx="810">
                  <c:v>24.5959</c:v>
                </c:pt>
                <c:pt idx="811">
                  <c:v>24.494400000000009</c:v>
                </c:pt>
                <c:pt idx="812">
                  <c:v>24.39269999999998</c:v>
                </c:pt>
                <c:pt idx="813">
                  <c:v>24.291</c:v>
                </c:pt>
                <c:pt idx="814">
                  <c:v>24.189299999999999</c:v>
                </c:pt>
                <c:pt idx="815">
                  <c:v>24.087399999999999</c:v>
                </c:pt>
                <c:pt idx="816">
                  <c:v>23.989599999999999</c:v>
                </c:pt>
                <c:pt idx="817">
                  <c:v>23.8918</c:v>
                </c:pt>
                <c:pt idx="818">
                  <c:v>23.793900000000001</c:v>
                </c:pt>
                <c:pt idx="819">
                  <c:v>23.695900000000002</c:v>
                </c:pt>
                <c:pt idx="820">
                  <c:v>23.597899999999999</c:v>
                </c:pt>
              </c:numCache>
            </c:numRef>
          </c:yVal>
          <c:smooth val="1"/>
          <c:extLst>
            <c:ext xmlns:c16="http://schemas.microsoft.com/office/drawing/2014/chart" uri="{C3380CC4-5D6E-409C-BE32-E72D297353CC}">
              <c16:uniqueId val="{00000000-0D2A-FA49-963D-384D73C3A9AE}"/>
            </c:ext>
          </c:extLst>
        </c:ser>
        <c:ser>
          <c:idx val="0"/>
          <c:order val="1"/>
          <c:tx>
            <c:strRef>
              <c:f>'Model Data'!$U$1</c:f>
              <c:strCache>
                <c:ptCount val="1"/>
                <c:pt idx="0">
                  <c:v>GALEX FUV Detector</c:v>
                </c:pt>
              </c:strCache>
            </c:strRef>
          </c:tx>
          <c:spPr>
            <a:ln>
              <a:solidFill>
                <a:sysClr val="window" lastClr="FFFFFF">
                  <a:lumMod val="50000"/>
                </a:sysClr>
              </a:solidFill>
              <a:prstDash val="dash"/>
            </a:ln>
          </c:spPr>
          <c:marker>
            <c:symbol val="none"/>
          </c:marker>
          <c:xVal>
            <c:numRef>
              <c:f>'Model Data'!$U$6:$U$13</c:f>
              <c:numCache>
                <c:formatCode>General</c:formatCode>
                <c:ptCount val="8"/>
                <c:pt idx="0">
                  <c:v>116</c:v>
                </c:pt>
                <c:pt idx="1">
                  <c:v>121.6</c:v>
                </c:pt>
                <c:pt idx="2">
                  <c:v>130.4</c:v>
                </c:pt>
                <c:pt idx="3">
                  <c:v>133.5</c:v>
                </c:pt>
                <c:pt idx="4">
                  <c:v>146.30000000000001</c:v>
                </c:pt>
                <c:pt idx="5">
                  <c:v>156</c:v>
                </c:pt>
                <c:pt idx="6">
                  <c:v>171</c:v>
                </c:pt>
                <c:pt idx="7">
                  <c:v>181.2</c:v>
                </c:pt>
              </c:numCache>
            </c:numRef>
          </c:xVal>
          <c:yVal>
            <c:numRef>
              <c:f>'Model Data'!$V$6:$V$13</c:f>
              <c:numCache>
                <c:formatCode>General</c:formatCode>
                <c:ptCount val="8"/>
                <c:pt idx="0">
                  <c:v>18.5</c:v>
                </c:pt>
                <c:pt idx="1">
                  <c:v>18.3</c:v>
                </c:pt>
                <c:pt idx="2">
                  <c:v>15.7</c:v>
                </c:pt>
                <c:pt idx="3">
                  <c:v>16.8</c:v>
                </c:pt>
                <c:pt idx="4">
                  <c:v>10.199999999999999</c:v>
                </c:pt>
                <c:pt idx="5">
                  <c:v>7.2</c:v>
                </c:pt>
                <c:pt idx="6">
                  <c:v>3.7</c:v>
                </c:pt>
                <c:pt idx="7">
                  <c:v>0.7</c:v>
                </c:pt>
              </c:numCache>
            </c:numRef>
          </c:yVal>
          <c:smooth val="1"/>
          <c:extLst>
            <c:ext xmlns:c16="http://schemas.microsoft.com/office/drawing/2014/chart" uri="{C3380CC4-5D6E-409C-BE32-E72D297353CC}">
              <c16:uniqueId val="{00000001-0D2A-FA49-963D-384D73C3A9AE}"/>
            </c:ext>
          </c:extLst>
        </c:ser>
        <c:ser>
          <c:idx val="4"/>
          <c:order val="2"/>
          <c:tx>
            <c:strRef>
              <c:f>'Model Data'!$X$1</c:f>
              <c:strCache>
                <c:ptCount val="1"/>
                <c:pt idx="0">
                  <c:v>GALEX NUV Detector</c:v>
                </c:pt>
              </c:strCache>
            </c:strRef>
          </c:tx>
          <c:spPr>
            <a:ln>
              <a:solidFill>
                <a:sysClr val="windowText" lastClr="000000"/>
              </a:solidFill>
              <a:prstDash val="dash"/>
            </a:ln>
          </c:spPr>
          <c:marker>
            <c:symbol val="none"/>
          </c:marker>
          <c:xVal>
            <c:numRef>
              <c:f>'Model Data'!$X$6:$X$55</c:f>
              <c:numCache>
                <c:formatCode>General</c:formatCode>
                <c:ptCount val="50"/>
                <c:pt idx="0">
                  <c:v>156</c:v>
                </c:pt>
                <c:pt idx="1">
                  <c:v>160</c:v>
                </c:pt>
                <c:pt idx="2">
                  <c:v>165</c:v>
                </c:pt>
                <c:pt idx="3">
                  <c:v>170</c:v>
                </c:pt>
                <c:pt idx="4">
                  <c:v>175</c:v>
                </c:pt>
                <c:pt idx="5">
                  <c:v>180</c:v>
                </c:pt>
                <c:pt idx="6">
                  <c:v>185</c:v>
                </c:pt>
                <c:pt idx="7">
                  <c:v>190</c:v>
                </c:pt>
                <c:pt idx="8">
                  <c:v>195</c:v>
                </c:pt>
                <c:pt idx="9">
                  <c:v>200</c:v>
                </c:pt>
                <c:pt idx="10">
                  <c:v>205</c:v>
                </c:pt>
                <c:pt idx="11">
                  <c:v>210</c:v>
                </c:pt>
                <c:pt idx="12">
                  <c:v>215</c:v>
                </c:pt>
                <c:pt idx="13">
                  <c:v>220</c:v>
                </c:pt>
                <c:pt idx="14">
                  <c:v>225</c:v>
                </c:pt>
                <c:pt idx="15">
                  <c:v>230</c:v>
                </c:pt>
                <c:pt idx="16">
                  <c:v>235</c:v>
                </c:pt>
                <c:pt idx="17">
                  <c:v>240</c:v>
                </c:pt>
                <c:pt idx="18">
                  <c:v>245</c:v>
                </c:pt>
                <c:pt idx="19">
                  <c:v>250</c:v>
                </c:pt>
                <c:pt idx="20">
                  <c:v>255</c:v>
                </c:pt>
                <c:pt idx="21">
                  <c:v>260</c:v>
                </c:pt>
                <c:pt idx="22">
                  <c:v>265</c:v>
                </c:pt>
                <c:pt idx="23">
                  <c:v>270</c:v>
                </c:pt>
                <c:pt idx="24">
                  <c:v>275</c:v>
                </c:pt>
                <c:pt idx="25">
                  <c:v>280</c:v>
                </c:pt>
                <c:pt idx="26">
                  <c:v>285</c:v>
                </c:pt>
                <c:pt idx="27">
                  <c:v>290</c:v>
                </c:pt>
                <c:pt idx="28">
                  <c:v>295</c:v>
                </c:pt>
                <c:pt idx="29">
                  <c:v>300</c:v>
                </c:pt>
                <c:pt idx="30">
                  <c:v>305</c:v>
                </c:pt>
                <c:pt idx="31">
                  <c:v>310</c:v>
                </c:pt>
                <c:pt idx="32">
                  <c:v>315</c:v>
                </c:pt>
                <c:pt idx="33">
                  <c:v>320</c:v>
                </c:pt>
                <c:pt idx="34">
                  <c:v>325</c:v>
                </c:pt>
                <c:pt idx="35">
                  <c:v>330</c:v>
                </c:pt>
                <c:pt idx="36">
                  <c:v>335</c:v>
                </c:pt>
                <c:pt idx="37">
                  <c:v>340</c:v>
                </c:pt>
                <c:pt idx="38">
                  <c:v>345</c:v>
                </c:pt>
                <c:pt idx="39">
                  <c:v>350</c:v>
                </c:pt>
                <c:pt idx="40">
                  <c:v>355</c:v>
                </c:pt>
                <c:pt idx="41">
                  <c:v>360</c:v>
                </c:pt>
                <c:pt idx="42">
                  <c:v>365</c:v>
                </c:pt>
                <c:pt idx="43">
                  <c:v>370</c:v>
                </c:pt>
                <c:pt idx="44">
                  <c:v>375</c:v>
                </c:pt>
                <c:pt idx="45">
                  <c:v>380</c:v>
                </c:pt>
                <c:pt idx="46">
                  <c:v>385</c:v>
                </c:pt>
                <c:pt idx="47">
                  <c:v>390</c:v>
                </c:pt>
                <c:pt idx="48">
                  <c:v>395</c:v>
                </c:pt>
                <c:pt idx="49">
                  <c:v>400</c:v>
                </c:pt>
              </c:numCache>
            </c:numRef>
          </c:xVal>
          <c:yVal>
            <c:numRef>
              <c:f>'Model Data'!$Y$6:$Y$55</c:f>
              <c:numCache>
                <c:formatCode>General</c:formatCode>
                <c:ptCount val="50"/>
                <c:pt idx="0">
                  <c:v>2.0000000000008199E-2</c:v>
                </c:pt>
                <c:pt idx="1">
                  <c:v>1.9250824440290999</c:v>
                </c:pt>
                <c:pt idx="2">
                  <c:v>2.3984810499426499</c:v>
                </c:pt>
                <c:pt idx="3">
                  <c:v>5.5640698082517996</c:v>
                </c:pt>
                <c:pt idx="4">
                  <c:v>7.3764312881277876</c:v>
                </c:pt>
                <c:pt idx="5">
                  <c:v>7.9327545461350972</c:v>
                </c:pt>
                <c:pt idx="6">
                  <c:v>8.1711025925578493</c:v>
                </c:pt>
                <c:pt idx="7">
                  <c:v>8.3532991977642492</c:v>
                </c:pt>
                <c:pt idx="8">
                  <c:v>8.5051992764675202</c:v>
                </c:pt>
                <c:pt idx="9">
                  <c:v>8.6464880736880296</c:v>
                </c:pt>
                <c:pt idx="10">
                  <c:v>8.7464036466055397</c:v>
                </c:pt>
                <c:pt idx="11">
                  <c:v>8.7489141590239985</c:v>
                </c:pt>
                <c:pt idx="12">
                  <c:v>8.6089304017132378</c:v>
                </c:pt>
                <c:pt idx="13">
                  <c:v>8.3453734771421679</c:v>
                </c:pt>
                <c:pt idx="14">
                  <c:v>8</c:v>
                </c:pt>
                <c:pt idx="15">
                  <c:v>7.64262438058977</c:v>
                </c:pt>
                <c:pt idx="16">
                  <c:v>7.4426676115561197</c:v>
                </c:pt>
                <c:pt idx="17">
                  <c:v>7.4244311405380197</c:v>
                </c:pt>
                <c:pt idx="18">
                  <c:v>7.4857710313123702</c:v>
                </c:pt>
                <c:pt idx="19">
                  <c:v>7.5261276131093302</c:v>
                </c:pt>
                <c:pt idx="20">
                  <c:v>7.5173427910271604</c:v>
                </c:pt>
                <c:pt idx="21">
                  <c:v>7.49</c:v>
                </c:pt>
                <c:pt idx="22">
                  <c:v>7.4534368982679444</c:v>
                </c:pt>
                <c:pt idx="23">
                  <c:v>7.3252263450947401</c:v>
                </c:pt>
                <c:pt idx="24">
                  <c:v>6.9999999999999902</c:v>
                </c:pt>
                <c:pt idx="25">
                  <c:v>6.4065436066722201</c:v>
                </c:pt>
                <c:pt idx="26">
                  <c:v>5.6102592454754276</c:v>
                </c:pt>
                <c:pt idx="27">
                  <c:v>4.7107030809425199</c:v>
                </c:pt>
                <c:pt idx="28">
                  <c:v>3.8074312776064101</c:v>
                </c:pt>
                <c:pt idx="29">
                  <c:v>3</c:v>
                </c:pt>
                <c:pt idx="30">
                  <c:v>2.3648860746036591</c:v>
                </c:pt>
                <c:pt idx="31">
                  <c:v>1.8862489756876999</c:v>
                </c:pt>
                <c:pt idx="32">
                  <c:v>1.5251688394699101</c:v>
                </c:pt>
                <c:pt idx="33">
                  <c:v>1.24272580216808</c:v>
                </c:pt>
                <c:pt idx="34">
                  <c:v>1</c:v>
                </c:pt>
                <c:pt idx="35">
                  <c:v>0.766312094913147</c:v>
                </c:pt>
                <c:pt idx="36">
                  <c:v>0.54394485177377205</c:v>
                </c:pt>
                <c:pt idx="37">
                  <c:v>0.34342156117782502</c:v>
                </c:pt>
                <c:pt idx="38">
                  <c:v>0.17526551372125099</c:v>
                </c:pt>
                <c:pt idx="39">
                  <c:v>4.9999999999999101E-2</c:v>
                </c:pt>
                <c:pt idx="40">
                  <c:v>2.5014454256239702E-2</c:v>
                </c:pt>
                <c:pt idx="41">
                  <c:v>5.5068382782785197E-2</c:v>
                </c:pt>
                <c:pt idx="42">
                  <c:v>4.8615084181211202E-2</c:v>
                </c:pt>
                <c:pt idx="43">
                  <c:v>1.4107857053091701E-2</c:v>
                </c:pt>
                <c:pt idx="44">
                  <c:v>3.99999999999993E-2</c:v>
                </c:pt>
                <c:pt idx="45">
                  <c:v>1.03025722111808E-2</c:v>
                </c:pt>
                <c:pt idx="46">
                  <c:v>1.5536867935736399E-2</c:v>
                </c:pt>
                <c:pt idx="47">
                  <c:v>1.75198775547015E-2</c:v>
                </c:pt>
                <c:pt idx="48">
                  <c:v>1.4068591449111101E-2</c:v>
                </c:pt>
                <c:pt idx="49">
                  <c:v>2.9999999999999701E-2</c:v>
                </c:pt>
              </c:numCache>
            </c:numRef>
          </c:yVal>
          <c:smooth val="1"/>
          <c:extLst>
            <c:ext xmlns:c16="http://schemas.microsoft.com/office/drawing/2014/chart" uri="{C3380CC4-5D6E-409C-BE32-E72D297353CC}">
              <c16:uniqueId val="{00000002-0D2A-FA49-963D-384D73C3A9AE}"/>
            </c:ext>
          </c:extLst>
        </c:ser>
        <c:dLbls>
          <c:showLegendKey val="0"/>
          <c:showVal val="0"/>
          <c:showCatName val="0"/>
          <c:showSerName val="0"/>
          <c:showPercent val="0"/>
          <c:showBubbleSize val="0"/>
        </c:dLbls>
        <c:axId val="1513292464"/>
        <c:axId val="1513295008"/>
      </c:scatterChart>
      <c:valAx>
        <c:axId val="1513292464"/>
        <c:scaling>
          <c:orientation val="minMax"/>
          <c:max val="340"/>
          <c:min val="120"/>
        </c:scaling>
        <c:delete val="0"/>
        <c:axPos val="b"/>
        <c:majorGridlines>
          <c:spPr>
            <a:ln w="12700"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vert="horz"/>
              <a:lstStyle/>
              <a:p>
                <a:pPr>
                  <a:defRPr/>
                </a:pPr>
                <a:r>
                  <a:rPr lang="en-US"/>
                  <a:t>Wavelength (nm)</a:t>
                </a:r>
              </a:p>
            </c:rich>
          </c:tx>
          <c:overlay val="0"/>
          <c:spPr>
            <a:noFill/>
            <a:ln>
              <a:noFill/>
            </a:ln>
            <a:effectLst/>
          </c:spPr>
        </c:title>
        <c:numFmt formatCode="General" sourceLinked="1"/>
        <c:majorTickMark val="in"/>
        <c:minorTickMark val="in"/>
        <c:tickLblPos val="nextTo"/>
        <c:spPr>
          <a:noFill/>
          <a:ln w="15875" cap="flat" cmpd="sng" algn="ctr">
            <a:solidFill>
              <a:schemeClr val="tx1"/>
            </a:solidFill>
            <a:round/>
          </a:ln>
          <a:effectLst/>
        </c:spPr>
        <c:txPr>
          <a:bodyPr rot="-60000000" vert="horz"/>
          <a:lstStyle/>
          <a:p>
            <a:pPr>
              <a:defRPr/>
            </a:pPr>
            <a:endParaRPr lang="en-US"/>
          </a:p>
        </c:txPr>
        <c:crossAx val="1513295008"/>
        <c:crosses val="autoZero"/>
        <c:crossBetween val="midCat"/>
        <c:majorUnit val="40"/>
        <c:minorUnit val="20"/>
      </c:valAx>
      <c:valAx>
        <c:axId val="1513295008"/>
        <c:scaling>
          <c:orientation val="minMax"/>
          <c:max val="100"/>
        </c:scaling>
        <c:delete val="0"/>
        <c:axPos val="l"/>
        <c:majorGridlines>
          <c:spPr>
            <a:ln w="12700"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vert="horz"/>
              <a:lstStyle/>
              <a:p>
                <a:pPr>
                  <a:defRPr sz="2400"/>
                </a:pPr>
                <a:r>
                  <a:rPr lang="en-US" sz="2400"/>
                  <a:t>SPARCS Detector+Filter Throughput (%)</a:t>
                </a:r>
              </a:p>
            </c:rich>
          </c:tx>
          <c:layout>
            <c:manualLayout>
              <c:xMode val="edge"/>
              <c:yMode val="edge"/>
              <c:x val="1.0168536147144301E-2"/>
              <c:y val="0.102252379927414"/>
            </c:manualLayout>
          </c:layout>
          <c:overlay val="0"/>
          <c:spPr>
            <a:noFill/>
            <a:ln>
              <a:noFill/>
            </a:ln>
            <a:effectLst/>
          </c:spPr>
        </c:title>
        <c:numFmt formatCode="0" sourceLinked="0"/>
        <c:majorTickMark val="in"/>
        <c:minorTickMark val="none"/>
        <c:tickLblPos val="nextTo"/>
        <c:spPr>
          <a:noFill/>
          <a:ln w="15875" cap="flat" cmpd="sng" algn="ctr">
            <a:solidFill>
              <a:schemeClr val="tx1"/>
            </a:solidFill>
            <a:round/>
          </a:ln>
          <a:effectLst/>
        </c:spPr>
        <c:txPr>
          <a:bodyPr rot="-60000000" vert="horz"/>
          <a:lstStyle/>
          <a:p>
            <a:pPr>
              <a:defRPr/>
            </a:pPr>
            <a:endParaRPr lang="en-US"/>
          </a:p>
        </c:txPr>
        <c:crossAx val="1513292464"/>
        <c:crosses val="autoZero"/>
        <c:crossBetween val="midCat"/>
        <c:majorUnit val="10"/>
      </c:valAx>
      <c:spPr>
        <a:noFill/>
        <a:ln>
          <a:solidFill>
            <a:sysClr val="windowText" lastClr="000000"/>
          </a:solidFill>
        </a:ln>
        <a:effectLst/>
      </c:spPr>
    </c:plotArea>
    <c:plotVisOnly val="1"/>
    <c:dispBlanksAs val="gap"/>
    <c:showDLblsOverMax val="0"/>
  </c:chart>
  <c:spPr>
    <a:solidFill>
      <a:schemeClr val="bg1"/>
    </a:solidFill>
    <a:ln w="28575" cap="flat" cmpd="sng" algn="ctr">
      <a:solidFill>
        <a:srgbClr val="951A1B"/>
      </a:solidFill>
      <a:round/>
    </a:ln>
    <a:effectLst/>
  </c:spPr>
  <c:txPr>
    <a:bodyPr/>
    <a:lstStyle/>
    <a:p>
      <a:pPr>
        <a:defRPr sz="2000" b="0" i="0" baseline="0">
          <a:solidFill>
            <a:schemeClr val="tx1"/>
          </a:solidFill>
          <a:latin typeface="Avenir Book"/>
          <a:cs typeface="Avenir Book"/>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3"/>
          <c:order val="0"/>
          <c:tx>
            <c:strRef>
              <c:f>'Model Data'!$D$1</c:f>
              <c:strCache>
                <c:ptCount val="1"/>
                <c:pt idx="0">
                  <c:v>S-NUV Detector</c:v>
                </c:pt>
              </c:strCache>
            </c:strRef>
          </c:tx>
          <c:spPr>
            <a:ln w="53975">
              <a:solidFill>
                <a:srgbClr val="4BACC6"/>
              </a:solidFill>
              <a:prstDash val="dash"/>
            </a:ln>
          </c:spPr>
          <c:marker>
            <c:symbol val="none"/>
          </c:marker>
          <c:xVal>
            <c:numRef>
              <c:f>'Model Data'!$D$86:$D$906</c:f>
              <c:numCache>
                <c:formatCode>General</c:formatCode>
                <c:ptCount val="821"/>
                <c:pt idx="0">
                  <c:v>180</c:v>
                </c:pt>
                <c:pt idx="1">
                  <c:v>181</c:v>
                </c:pt>
                <c:pt idx="2">
                  <c:v>182</c:v>
                </c:pt>
                <c:pt idx="3">
                  <c:v>183</c:v>
                </c:pt>
                <c:pt idx="4">
                  <c:v>184</c:v>
                </c:pt>
                <c:pt idx="5">
                  <c:v>185</c:v>
                </c:pt>
                <c:pt idx="6">
                  <c:v>186</c:v>
                </c:pt>
                <c:pt idx="7">
                  <c:v>187</c:v>
                </c:pt>
                <c:pt idx="8">
                  <c:v>188</c:v>
                </c:pt>
                <c:pt idx="9">
                  <c:v>189</c:v>
                </c:pt>
                <c:pt idx="10">
                  <c:v>190</c:v>
                </c:pt>
                <c:pt idx="11">
                  <c:v>191</c:v>
                </c:pt>
                <c:pt idx="12">
                  <c:v>192</c:v>
                </c:pt>
                <c:pt idx="13">
                  <c:v>193</c:v>
                </c:pt>
                <c:pt idx="14">
                  <c:v>194</c:v>
                </c:pt>
                <c:pt idx="15">
                  <c:v>195</c:v>
                </c:pt>
                <c:pt idx="16">
                  <c:v>196</c:v>
                </c:pt>
                <c:pt idx="17">
                  <c:v>197</c:v>
                </c:pt>
                <c:pt idx="18">
                  <c:v>198</c:v>
                </c:pt>
                <c:pt idx="19">
                  <c:v>199</c:v>
                </c:pt>
                <c:pt idx="20">
                  <c:v>200</c:v>
                </c:pt>
                <c:pt idx="21">
                  <c:v>201</c:v>
                </c:pt>
                <c:pt idx="22">
                  <c:v>202</c:v>
                </c:pt>
                <c:pt idx="23">
                  <c:v>203</c:v>
                </c:pt>
                <c:pt idx="24">
                  <c:v>204</c:v>
                </c:pt>
                <c:pt idx="25">
                  <c:v>205</c:v>
                </c:pt>
                <c:pt idx="26">
                  <c:v>206</c:v>
                </c:pt>
                <c:pt idx="27">
                  <c:v>207</c:v>
                </c:pt>
                <c:pt idx="28">
                  <c:v>208</c:v>
                </c:pt>
                <c:pt idx="29">
                  <c:v>209</c:v>
                </c:pt>
                <c:pt idx="30">
                  <c:v>210</c:v>
                </c:pt>
                <c:pt idx="31">
                  <c:v>211</c:v>
                </c:pt>
                <c:pt idx="32">
                  <c:v>212</c:v>
                </c:pt>
                <c:pt idx="33">
                  <c:v>213</c:v>
                </c:pt>
                <c:pt idx="34">
                  <c:v>214</c:v>
                </c:pt>
                <c:pt idx="35">
                  <c:v>215</c:v>
                </c:pt>
                <c:pt idx="36">
                  <c:v>216</c:v>
                </c:pt>
                <c:pt idx="37">
                  <c:v>217</c:v>
                </c:pt>
                <c:pt idx="38">
                  <c:v>218</c:v>
                </c:pt>
                <c:pt idx="39">
                  <c:v>219</c:v>
                </c:pt>
                <c:pt idx="40">
                  <c:v>220</c:v>
                </c:pt>
                <c:pt idx="41">
                  <c:v>221</c:v>
                </c:pt>
                <c:pt idx="42">
                  <c:v>222</c:v>
                </c:pt>
                <c:pt idx="43">
                  <c:v>223</c:v>
                </c:pt>
                <c:pt idx="44">
                  <c:v>224</c:v>
                </c:pt>
                <c:pt idx="45">
                  <c:v>225</c:v>
                </c:pt>
                <c:pt idx="46">
                  <c:v>226</c:v>
                </c:pt>
                <c:pt idx="47">
                  <c:v>227</c:v>
                </c:pt>
                <c:pt idx="48">
                  <c:v>228</c:v>
                </c:pt>
                <c:pt idx="49">
                  <c:v>229</c:v>
                </c:pt>
                <c:pt idx="50">
                  <c:v>230</c:v>
                </c:pt>
                <c:pt idx="51">
                  <c:v>231</c:v>
                </c:pt>
                <c:pt idx="52">
                  <c:v>232</c:v>
                </c:pt>
                <c:pt idx="53">
                  <c:v>233</c:v>
                </c:pt>
                <c:pt idx="54">
                  <c:v>234</c:v>
                </c:pt>
                <c:pt idx="55">
                  <c:v>235</c:v>
                </c:pt>
                <c:pt idx="56">
                  <c:v>236</c:v>
                </c:pt>
                <c:pt idx="57">
                  <c:v>237</c:v>
                </c:pt>
                <c:pt idx="58">
                  <c:v>238</c:v>
                </c:pt>
                <c:pt idx="59">
                  <c:v>239</c:v>
                </c:pt>
                <c:pt idx="60">
                  <c:v>240</c:v>
                </c:pt>
                <c:pt idx="61">
                  <c:v>241</c:v>
                </c:pt>
                <c:pt idx="62">
                  <c:v>242</c:v>
                </c:pt>
                <c:pt idx="63">
                  <c:v>243</c:v>
                </c:pt>
                <c:pt idx="64">
                  <c:v>244</c:v>
                </c:pt>
                <c:pt idx="65">
                  <c:v>245</c:v>
                </c:pt>
                <c:pt idx="66">
                  <c:v>246</c:v>
                </c:pt>
                <c:pt idx="67">
                  <c:v>247</c:v>
                </c:pt>
                <c:pt idx="68">
                  <c:v>248</c:v>
                </c:pt>
                <c:pt idx="69">
                  <c:v>249</c:v>
                </c:pt>
                <c:pt idx="70">
                  <c:v>250</c:v>
                </c:pt>
                <c:pt idx="71">
                  <c:v>251</c:v>
                </c:pt>
                <c:pt idx="72">
                  <c:v>252</c:v>
                </c:pt>
                <c:pt idx="73">
                  <c:v>253</c:v>
                </c:pt>
                <c:pt idx="74">
                  <c:v>254</c:v>
                </c:pt>
                <c:pt idx="75">
                  <c:v>255</c:v>
                </c:pt>
                <c:pt idx="76">
                  <c:v>256</c:v>
                </c:pt>
                <c:pt idx="77">
                  <c:v>257</c:v>
                </c:pt>
                <c:pt idx="78">
                  <c:v>258</c:v>
                </c:pt>
                <c:pt idx="79">
                  <c:v>259</c:v>
                </c:pt>
                <c:pt idx="80">
                  <c:v>260</c:v>
                </c:pt>
                <c:pt idx="81">
                  <c:v>261</c:v>
                </c:pt>
                <c:pt idx="82">
                  <c:v>262</c:v>
                </c:pt>
                <c:pt idx="83">
                  <c:v>263</c:v>
                </c:pt>
                <c:pt idx="84">
                  <c:v>264</c:v>
                </c:pt>
                <c:pt idx="85">
                  <c:v>265</c:v>
                </c:pt>
                <c:pt idx="86">
                  <c:v>266</c:v>
                </c:pt>
                <c:pt idx="87">
                  <c:v>267</c:v>
                </c:pt>
                <c:pt idx="88">
                  <c:v>268</c:v>
                </c:pt>
                <c:pt idx="89">
                  <c:v>269</c:v>
                </c:pt>
                <c:pt idx="90">
                  <c:v>270</c:v>
                </c:pt>
                <c:pt idx="91">
                  <c:v>271</c:v>
                </c:pt>
                <c:pt idx="92">
                  <c:v>272</c:v>
                </c:pt>
                <c:pt idx="93">
                  <c:v>273</c:v>
                </c:pt>
                <c:pt idx="94">
                  <c:v>274</c:v>
                </c:pt>
                <c:pt idx="95">
                  <c:v>275</c:v>
                </c:pt>
                <c:pt idx="96">
                  <c:v>276</c:v>
                </c:pt>
                <c:pt idx="97">
                  <c:v>277</c:v>
                </c:pt>
                <c:pt idx="98">
                  <c:v>278</c:v>
                </c:pt>
                <c:pt idx="99">
                  <c:v>279</c:v>
                </c:pt>
                <c:pt idx="100">
                  <c:v>280</c:v>
                </c:pt>
                <c:pt idx="101">
                  <c:v>281</c:v>
                </c:pt>
                <c:pt idx="102">
                  <c:v>282</c:v>
                </c:pt>
                <c:pt idx="103">
                  <c:v>283</c:v>
                </c:pt>
                <c:pt idx="104">
                  <c:v>284</c:v>
                </c:pt>
                <c:pt idx="105">
                  <c:v>285</c:v>
                </c:pt>
                <c:pt idx="106">
                  <c:v>286</c:v>
                </c:pt>
                <c:pt idx="107">
                  <c:v>287</c:v>
                </c:pt>
                <c:pt idx="108">
                  <c:v>288</c:v>
                </c:pt>
                <c:pt idx="109">
                  <c:v>289</c:v>
                </c:pt>
                <c:pt idx="110">
                  <c:v>290</c:v>
                </c:pt>
                <c:pt idx="111">
                  <c:v>291</c:v>
                </c:pt>
                <c:pt idx="112">
                  <c:v>292</c:v>
                </c:pt>
                <c:pt idx="113">
                  <c:v>293</c:v>
                </c:pt>
                <c:pt idx="114">
                  <c:v>294</c:v>
                </c:pt>
                <c:pt idx="115">
                  <c:v>295</c:v>
                </c:pt>
                <c:pt idx="116">
                  <c:v>296</c:v>
                </c:pt>
                <c:pt idx="117">
                  <c:v>297</c:v>
                </c:pt>
                <c:pt idx="118">
                  <c:v>298</c:v>
                </c:pt>
                <c:pt idx="119">
                  <c:v>299</c:v>
                </c:pt>
                <c:pt idx="120">
                  <c:v>300</c:v>
                </c:pt>
                <c:pt idx="121">
                  <c:v>301</c:v>
                </c:pt>
                <c:pt idx="122">
                  <c:v>302</c:v>
                </c:pt>
                <c:pt idx="123">
                  <c:v>303</c:v>
                </c:pt>
                <c:pt idx="124">
                  <c:v>304</c:v>
                </c:pt>
                <c:pt idx="125">
                  <c:v>305</c:v>
                </c:pt>
                <c:pt idx="126">
                  <c:v>306</c:v>
                </c:pt>
                <c:pt idx="127">
                  <c:v>307</c:v>
                </c:pt>
                <c:pt idx="128">
                  <c:v>308</c:v>
                </c:pt>
                <c:pt idx="129">
                  <c:v>309</c:v>
                </c:pt>
                <c:pt idx="130">
                  <c:v>310</c:v>
                </c:pt>
                <c:pt idx="131">
                  <c:v>311</c:v>
                </c:pt>
                <c:pt idx="132">
                  <c:v>312</c:v>
                </c:pt>
                <c:pt idx="133">
                  <c:v>313</c:v>
                </c:pt>
                <c:pt idx="134">
                  <c:v>314</c:v>
                </c:pt>
                <c:pt idx="135">
                  <c:v>315</c:v>
                </c:pt>
                <c:pt idx="136">
                  <c:v>316</c:v>
                </c:pt>
                <c:pt idx="137">
                  <c:v>317</c:v>
                </c:pt>
                <c:pt idx="138">
                  <c:v>318</c:v>
                </c:pt>
                <c:pt idx="139">
                  <c:v>319</c:v>
                </c:pt>
                <c:pt idx="140">
                  <c:v>320</c:v>
                </c:pt>
                <c:pt idx="141">
                  <c:v>321</c:v>
                </c:pt>
                <c:pt idx="142">
                  <c:v>322</c:v>
                </c:pt>
                <c:pt idx="143">
                  <c:v>323</c:v>
                </c:pt>
                <c:pt idx="144">
                  <c:v>324</c:v>
                </c:pt>
                <c:pt idx="145">
                  <c:v>325</c:v>
                </c:pt>
                <c:pt idx="146">
                  <c:v>326</c:v>
                </c:pt>
                <c:pt idx="147">
                  <c:v>327</c:v>
                </c:pt>
                <c:pt idx="148">
                  <c:v>328</c:v>
                </c:pt>
                <c:pt idx="149">
                  <c:v>329</c:v>
                </c:pt>
                <c:pt idx="150">
                  <c:v>330</c:v>
                </c:pt>
                <c:pt idx="151">
                  <c:v>331</c:v>
                </c:pt>
                <c:pt idx="152">
                  <c:v>332</c:v>
                </c:pt>
                <c:pt idx="153">
                  <c:v>333</c:v>
                </c:pt>
                <c:pt idx="154">
                  <c:v>334</c:v>
                </c:pt>
                <c:pt idx="155">
                  <c:v>335</c:v>
                </c:pt>
                <c:pt idx="156">
                  <c:v>336</c:v>
                </c:pt>
                <c:pt idx="157">
                  <c:v>337</c:v>
                </c:pt>
                <c:pt idx="158">
                  <c:v>338</c:v>
                </c:pt>
                <c:pt idx="159">
                  <c:v>339</c:v>
                </c:pt>
                <c:pt idx="160">
                  <c:v>340</c:v>
                </c:pt>
                <c:pt idx="161">
                  <c:v>341</c:v>
                </c:pt>
                <c:pt idx="162">
                  <c:v>342</c:v>
                </c:pt>
                <c:pt idx="163">
                  <c:v>343</c:v>
                </c:pt>
                <c:pt idx="164">
                  <c:v>344</c:v>
                </c:pt>
                <c:pt idx="165">
                  <c:v>345</c:v>
                </c:pt>
                <c:pt idx="166">
                  <c:v>346</c:v>
                </c:pt>
                <c:pt idx="167">
                  <c:v>347</c:v>
                </c:pt>
                <c:pt idx="168">
                  <c:v>348</c:v>
                </c:pt>
                <c:pt idx="169">
                  <c:v>349</c:v>
                </c:pt>
                <c:pt idx="170">
                  <c:v>350</c:v>
                </c:pt>
                <c:pt idx="171">
                  <c:v>351</c:v>
                </c:pt>
                <c:pt idx="172">
                  <c:v>352</c:v>
                </c:pt>
                <c:pt idx="173">
                  <c:v>353</c:v>
                </c:pt>
                <c:pt idx="174">
                  <c:v>354</c:v>
                </c:pt>
                <c:pt idx="175">
                  <c:v>355</c:v>
                </c:pt>
                <c:pt idx="176">
                  <c:v>356</c:v>
                </c:pt>
                <c:pt idx="177">
                  <c:v>357</c:v>
                </c:pt>
                <c:pt idx="178">
                  <c:v>358</c:v>
                </c:pt>
                <c:pt idx="179">
                  <c:v>359</c:v>
                </c:pt>
                <c:pt idx="180">
                  <c:v>360</c:v>
                </c:pt>
                <c:pt idx="181">
                  <c:v>361</c:v>
                </c:pt>
                <c:pt idx="182">
                  <c:v>362</c:v>
                </c:pt>
                <c:pt idx="183">
                  <c:v>363</c:v>
                </c:pt>
                <c:pt idx="184">
                  <c:v>364</c:v>
                </c:pt>
                <c:pt idx="185">
                  <c:v>365</c:v>
                </c:pt>
                <c:pt idx="186">
                  <c:v>366</c:v>
                </c:pt>
                <c:pt idx="187">
                  <c:v>367</c:v>
                </c:pt>
                <c:pt idx="188">
                  <c:v>368</c:v>
                </c:pt>
                <c:pt idx="189">
                  <c:v>369</c:v>
                </c:pt>
                <c:pt idx="190">
                  <c:v>370</c:v>
                </c:pt>
                <c:pt idx="191">
                  <c:v>371</c:v>
                </c:pt>
                <c:pt idx="192">
                  <c:v>372</c:v>
                </c:pt>
                <c:pt idx="193">
                  <c:v>373</c:v>
                </c:pt>
                <c:pt idx="194">
                  <c:v>374</c:v>
                </c:pt>
                <c:pt idx="195">
                  <c:v>375</c:v>
                </c:pt>
                <c:pt idx="196">
                  <c:v>376</c:v>
                </c:pt>
                <c:pt idx="197">
                  <c:v>377</c:v>
                </c:pt>
                <c:pt idx="198">
                  <c:v>378</c:v>
                </c:pt>
                <c:pt idx="199">
                  <c:v>379</c:v>
                </c:pt>
                <c:pt idx="200">
                  <c:v>380</c:v>
                </c:pt>
                <c:pt idx="201">
                  <c:v>381</c:v>
                </c:pt>
                <c:pt idx="202">
                  <c:v>382</c:v>
                </c:pt>
                <c:pt idx="203">
                  <c:v>383</c:v>
                </c:pt>
                <c:pt idx="204">
                  <c:v>384</c:v>
                </c:pt>
                <c:pt idx="205">
                  <c:v>385</c:v>
                </c:pt>
                <c:pt idx="206">
                  <c:v>386</c:v>
                </c:pt>
                <c:pt idx="207">
                  <c:v>387</c:v>
                </c:pt>
                <c:pt idx="208">
                  <c:v>388</c:v>
                </c:pt>
                <c:pt idx="209">
                  <c:v>389</c:v>
                </c:pt>
                <c:pt idx="210">
                  <c:v>390</c:v>
                </c:pt>
                <c:pt idx="211">
                  <c:v>391</c:v>
                </c:pt>
                <c:pt idx="212">
                  <c:v>392</c:v>
                </c:pt>
                <c:pt idx="213">
                  <c:v>393</c:v>
                </c:pt>
                <c:pt idx="214">
                  <c:v>394</c:v>
                </c:pt>
                <c:pt idx="215">
                  <c:v>395</c:v>
                </c:pt>
                <c:pt idx="216">
                  <c:v>396</c:v>
                </c:pt>
                <c:pt idx="217">
                  <c:v>397</c:v>
                </c:pt>
                <c:pt idx="218">
                  <c:v>398</c:v>
                </c:pt>
                <c:pt idx="219">
                  <c:v>399</c:v>
                </c:pt>
                <c:pt idx="220">
                  <c:v>400</c:v>
                </c:pt>
                <c:pt idx="221">
                  <c:v>401</c:v>
                </c:pt>
                <c:pt idx="222">
                  <c:v>402</c:v>
                </c:pt>
                <c:pt idx="223">
                  <c:v>403</c:v>
                </c:pt>
                <c:pt idx="224">
                  <c:v>404</c:v>
                </c:pt>
                <c:pt idx="225">
                  <c:v>405</c:v>
                </c:pt>
                <c:pt idx="226">
                  <c:v>406</c:v>
                </c:pt>
                <c:pt idx="227">
                  <c:v>407</c:v>
                </c:pt>
                <c:pt idx="228">
                  <c:v>408</c:v>
                </c:pt>
                <c:pt idx="229">
                  <c:v>409</c:v>
                </c:pt>
                <c:pt idx="230">
                  <c:v>410</c:v>
                </c:pt>
                <c:pt idx="231">
                  <c:v>411</c:v>
                </c:pt>
                <c:pt idx="232">
                  <c:v>412</c:v>
                </c:pt>
                <c:pt idx="233">
                  <c:v>413</c:v>
                </c:pt>
                <c:pt idx="234">
                  <c:v>414</c:v>
                </c:pt>
                <c:pt idx="235">
                  <c:v>415</c:v>
                </c:pt>
                <c:pt idx="236">
                  <c:v>416</c:v>
                </c:pt>
                <c:pt idx="237">
                  <c:v>417</c:v>
                </c:pt>
                <c:pt idx="238">
                  <c:v>418</c:v>
                </c:pt>
                <c:pt idx="239">
                  <c:v>419</c:v>
                </c:pt>
                <c:pt idx="240">
                  <c:v>420</c:v>
                </c:pt>
                <c:pt idx="241">
                  <c:v>421</c:v>
                </c:pt>
                <c:pt idx="242">
                  <c:v>422</c:v>
                </c:pt>
                <c:pt idx="243">
                  <c:v>423</c:v>
                </c:pt>
                <c:pt idx="244">
                  <c:v>424</c:v>
                </c:pt>
                <c:pt idx="245">
                  <c:v>425</c:v>
                </c:pt>
                <c:pt idx="246">
                  <c:v>426</c:v>
                </c:pt>
                <c:pt idx="247">
                  <c:v>427</c:v>
                </c:pt>
                <c:pt idx="248">
                  <c:v>428</c:v>
                </c:pt>
                <c:pt idx="249">
                  <c:v>429</c:v>
                </c:pt>
                <c:pt idx="250">
                  <c:v>430</c:v>
                </c:pt>
                <c:pt idx="251">
                  <c:v>431</c:v>
                </c:pt>
                <c:pt idx="252">
                  <c:v>432</c:v>
                </c:pt>
                <c:pt idx="253">
                  <c:v>433</c:v>
                </c:pt>
                <c:pt idx="254">
                  <c:v>434</c:v>
                </c:pt>
                <c:pt idx="255">
                  <c:v>435</c:v>
                </c:pt>
                <c:pt idx="256">
                  <c:v>436</c:v>
                </c:pt>
                <c:pt idx="257">
                  <c:v>437</c:v>
                </c:pt>
                <c:pt idx="258">
                  <c:v>438</c:v>
                </c:pt>
                <c:pt idx="259">
                  <c:v>439</c:v>
                </c:pt>
                <c:pt idx="260">
                  <c:v>440</c:v>
                </c:pt>
                <c:pt idx="261">
                  <c:v>441</c:v>
                </c:pt>
                <c:pt idx="262">
                  <c:v>442</c:v>
                </c:pt>
                <c:pt idx="263">
                  <c:v>443</c:v>
                </c:pt>
                <c:pt idx="264">
                  <c:v>444</c:v>
                </c:pt>
                <c:pt idx="265">
                  <c:v>445</c:v>
                </c:pt>
                <c:pt idx="266">
                  <c:v>446</c:v>
                </c:pt>
                <c:pt idx="267">
                  <c:v>447</c:v>
                </c:pt>
                <c:pt idx="268">
                  <c:v>448</c:v>
                </c:pt>
                <c:pt idx="269">
                  <c:v>449</c:v>
                </c:pt>
                <c:pt idx="270">
                  <c:v>450</c:v>
                </c:pt>
                <c:pt idx="271">
                  <c:v>451</c:v>
                </c:pt>
                <c:pt idx="272">
                  <c:v>452</c:v>
                </c:pt>
                <c:pt idx="273">
                  <c:v>453</c:v>
                </c:pt>
                <c:pt idx="274">
                  <c:v>454</c:v>
                </c:pt>
                <c:pt idx="275">
                  <c:v>455</c:v>
                </c:pt>
                <c:pt idx="276">
                  <c:v>456</c:v>
                </c:pt>
                <c:pt idx="277">
                  <c:v>457</c:v>
                </c:pt>
                <c:pt idx="278">
                  <c:v>458</c:v>
                </c:pt>
                <c:pt idx="279">
                  <c:v>459</c:v>
                </c:pt>
                <c:pt idx="280">
                  <c:v>460</c:v>
                </c:pt>
                <c:pt idx="281">
                  <c:v>461</c:v>
                </c:pt>
                <c:pt idx="282">
                  <c:v>462</c:v>
                </c:pt>
                <c:pt idx="283">
                  <c:v>463</c:v>
                </c:pt>
                <c:pt idx="284">
                  <c:v>464</c:v>
                </c:pt>
                <c:pt idx="285">
                  <c:v>465</c:v>
                </c:pt>
                <c:pt idx="286">
                  <c:v>466</c:v>
                </c:pt>
                <c:pt idx="287">
                  <c:v>467</c:v>
                </c:pt>
                <c:pt idx="288">
                  <c:v>468</c:v>
                </c:pt>
                <c:pt idx="289">
                  <c:v>469</c:v>
                </c:pt>
                <c:pt idx="290">
                  <c:v>470</c:v>
                </c:pt>
                <c:pt idx="291">
                  <c:v>471</c:v>
                </c:pt>
                <c:pt idx="292">
                  <c:v>472</c:v>
                </c:pt>
                <c:pt idx="293">
                  <c:v>473</c:v>
                </c:pt>
                <c:pt idx="294">
                  <c:v>474</c:v>
                </c:pt>
                <c:pt idx="295">
                  <c:v>475</c:v>
                </c:pt>
                <c:pt idx="296">
                  <c:v>476</c:v>
                </c:pt>
                <c:pt idx="297">
                  <c:v>477</c:v>
                </c:pt>
                <c:pt idx="298">
                  <c:v>478</c:v>
                </c:pt>
                <c:pt idx="299">
                  <c:v>479</c:v>
                </c:pt>
                <c:pt idx="300">
                  <c:v>480</c:v>
                </c:pt>
                <c:pt idx="301">
                  <c:v>481</c:v>
                </c:pt>
                <c:pt idx="302">
                  <c:v>482</c:v>
                </c:pt>
                <c:pt idx="303">
                  <c:v>483</c:v>
                </c:pt>
                <c:pt idx="304">
                  <c:v>484</c:v>
                </c:pt>
                <c:pt idx="305">
                  <c:v>485</c:v>
                </c:pt>
                <c:pt idx="306">
                  <c:v>486</c:v>
                </c:pt>
                <c:pt idx="307">
                  <c:v>487</c:v>
                </c:pt>
                <c:pt idx="308">
                  <c:v>488</c:v>
                </c:pt>
                <c:pt idx="309">
                  <c:v>489</c:v>
                </c:pt>
                <c:pt idx="310">
                  <c:v>490</c:v>
                </c:pt>
                <c:pt idx="311">
                  <c:v>491</c:v>
                </c:pt>
                <c:pt idx="312">
                  <c:v>492</c:v>
                </c:pt>
                <c:pt idx="313">
                  <c:v>493</c:v>
                </c:pt>
                <c:pt idx="314">
                  <c:v>494</c:v>
                </c:pt>
                <c:pt idx="315">
                  <c:v>495</c:v>
                </c:pt>
                <c:pt idx="316">
                  <c:v>496</c:v>
                </c:pt>
                <c:pt idx="317">
                  <c:v>497</c:v>
                </c:pt>
                <c:pt idx="318">
                  <c:v>498</c:v>
                </c:pt>
                <c:pt idx="319">
                  <c:v>499</c:v>
                </c:pt>
                <c:pt idx="320">
                  <c:v>500</c:v>
                </c:pt>
                <c:pt idx="321">
                  <c:v>501</c:v>
                </c:pt>
                <c:pt idx="322">
                  <c:v>502</c:v>
                </c:pt>
                <c:pt idx="323">
                  <c:v>503</c:v>
                </c:pt>
                <c:pt idx="324">
                  <c:v>504</c:v>
                </c:pt>
                <c:pt idx="325">
                  <c:v>505</c:v>
                </c:pt>
                <c:pt idx="326">
                  <c:v>506</c:v>
                </c:pt>
                <c:pt idx="327">
                  <c:v>507</c:v>
                </c:pt>
                <c:pt idx="328">
                  <c:v>508</c:v>
                </c:pt>
                <c:pt idx="329">
                  <c:v>509</c:v>
                </c:pt>
                <c:pt idx="330">
                  <c:v>510</c:v>
                </c:pt>
                <c:pt idx="331">
                  <c:v>511</c:v>
                </c:pt>
                <c:pt idx="332">
                  <c:v>512</c:v>
                </c:pt>
                <c:pt idx="333">
                  <c:v>513</c:v>
                </c:pt>
                <c:pt idx="334">
                  <c:v>514</c:v>
                </c:pt>
                <c:pt idx="335">
                  <c:v>515</c:v>
                </c:pt>
                <c:pt idx="336">
                  <c:v>516</c:v>
                </c:pt>
                <c:pt idx="337">
                  <c:v>517</c:v>
                </c:pt>
                <c:pt idx="338">
                  <c:v>518</c:v>
                </c:pt>
                <c:pt idx="339">
                  <c:v>519</c:v>
                </c:pt>
                <c:pt idx="340">
                  <c:v>520</c:v>
                </c:pt>
                <c:pt idx="341">
                  <c:v>521</c:v>
                </c:pt>
                <c:pt idx="342">
                  <c:v>522</c:v>
                </c:pt>
                <c:pt idx="343">
                  <c:v>523</c:v>
                </c:pt>
                <c:pt idx="344">
                  <c:v>524</c:v>
                </c:pt>
                <c:pt idx="345">
                  <c:v>525</c:v>
                </c:pt>
                <c:pt idx="346">
                  <c:v>526</c:v>
                </c:pt>
                <c:pt idx="347">
                  <c:v>527</c:v>
                </c:pt>
                <c:pt idx="348">
                  <c:v>528</c:v>
                </c:pt>
                <c:pt idx="349">
                  <c:v>529</c:v>
                </c:pt>
                <c:pt idx="350">
                  <c:v>530</c:v>
                </c:pt>
                <c:pt idx="351">
                  <c:v>531</c:v>
                </c:pt>
                <c:pt idx="352">
                  <c:v>532</c:v>
                </c:pt>
                <c:pt idx="353">
                  <c:v>533</c:v>
                </c:pt>
                <c:pt idx="354">
                  <c:v>534</c:v>
                </c:pt>
                <c:pt idx="355">
                  <c:v>535</c:v>
                </c:pt>
                <c:pt idx="356">
                  <c:v>536</c:v>
                </c:pt>
                <c:pt idx="357">
                  <c:v>537</c:v>
                </c:pt>
                <c:pt idx="358">
                  <c:v>538</c:v>
                </c:pt>
                <c:pt idx="359">
                  <c:v>539</c:v>
                </c:pt>
                <c:pt idx="360">
                  <c:v>540</c:v>
                </c:pt>
                <c:pt idx="361">
                  <c:v>541</c:v>
                </c:pt>
                <c:pt idx="362">
                  <c:v>542</c:v>
                </c:pt>
                <c:pt idx="363">
                  <c:v>543</c:v>
                </c:pt>
                <c:pt idx="364">
                  <c:v>544</c:v>
                </c:pt>
                <c:pt idx="365">
                  <c:v>545</c:v>
                </c:pt>
                <c:pt idx="366">
                  <c:v>546</c:v>
                </c:pt>
                <c:pt idx="367">
                  <c:v>547</c:v>
                </c:pt>
                <c:pt idx="368">
                  <c:v>548</c:v>
                </c:pt>
                <c:pt idx="369">
                  <c:v>549</c:v>
                </c:pt>
                <c:pt idx="370">
                  <c:v>550</c:v>
                </c:pt>
                <c:pt idx="371">
                  <c:v>551</c:v>
                </c:pt>
                <c:pt idx="372">
                  <c:v>552</c:v>
                </c:pt>
                <c:pt idx="373">
                  <c:v>553</c:v>
                </c:pt>
                <c:pt idx="374">
                  <c:v>554</c:v>
                </c:pt>
                <c:pt idx="375">
                  <c:v>555</c:v>
                </c:pt>
                <c:pt idx="376">
                  <c:v>556</c:v>
                </c:pt>
                <c:pt idx="377">
                  <c:v>557</c:v>
                </c:pt>
                <c:pt idx="378">
                  <c:v>558</c:v>
                </c:pt>
                <c:pt idx="379">
                  <c:v>559</c:v>
                </c:pt>
                <c:pt idx="380">
                  <c:v>560</c:v>
                </c:pt>
                <c:pt idx="381">
                  <c:v>561</c:v>
                </c:pt>
                <c:pt idx="382">
                  <c:v>562</c:v>
                </c:pt>
                <c:pt idx="383">
                  <c:v>563</c:v>
                </c:pt>
                <c:pt idx="384">
                  <c:v>564</c:v>
                </c:pt>
                <c:pt idx="385">
                  <c:v>565</c:v>
                </c:pt>
                <c:pt idx="386">
                  <c:v>566</c:v>
                </c:pt>
                <c:pt idx="387">
                  <c:v>567</c:v>
                </c:pt>
                <c:pt idx="388">
                  <c:v>568</c:v>
                </c:pt>
                <c:pt idx="389">
                  <c:v>569</c:v>
                </c:pt>
                <c:pt idx="390">
                  <c:v>570</c:v>
                </c:pt>
                <c:pt idx="391">
                  <c:v>571</c:v>
                </c:pt>
                <c:pt idx="392">
                  <c:v>572</c:v>
                </c:pt>
                <c:pt idx="393">
                  <c:v>573</c:v>
                </c:pt>
                <c:pt idx="394">
                  <c:v>574</c:v>
                </c:pt>
                <c:pt idx="395">
                  <c:v>575</c:v>
                </c:pt>
                <c:pt idx="396">
                  <c:v>576</c:v>
                </c:pt>
                <c:pt idx="397">
                  <c:v>577</c:v>
                </c:pt>
                <c:pt idx="398">
                  <c:v>578</c:v>
                </c:pt>
                <c:pt idx="399">
                  <c:v>579</c:v>
                </c:pt>
                <c:pt idx="400">
                  <c:v>580</c:v>
                </c:pt>
                <c:pt idx="401">
                  <c:v>581</c:v>
                </c:pt>
                <c:pt idx="402">
                  <c:v>582</c:v>
                </c:pt>
                <c:pt idx="403">
                  <c:v>583</c:v>
                </c:pt>
                <c:pt idx="404">
                  <c:v>584</c:v>
                </c:pt>
                <c:pt idx="405">
                  <c:v>585</c:v>
                </c:pt>
                <c:pt idx="406">
                  <c:v>586</c:v>
                </c:pt>
                <c:pt idx="407">
                  <c:v>587</c:v>
                </c:pt>
                <c:pt idx="408">
                  <c:v>588</c:v>
                </c:pt>
                <c:pt idx="409">
                  <c:v>589</c:v>
                </c:pt>
                <c:pt idx="410">
                  <c:v>590</c:v>
                </c:pt>
                <c:pt idx="411">
                  <c:v>591</c:v>
                </c:pt>
                <c:pt idx="412">
                  <c:v>592</c:v>
                </c:pt>
                <c:pt idx="413">
                  <c:v>593</c:v>
                </c:pt>
                <c:pt idx="414">
                  <c:v>594</c:v>
                </c:pt>
                <c:pt idx="415">
                  <c:v>595</c:v>
                </c:pt>
                <c:pt idx="416">
                  <c:v>596</c:v>
                </c:pt>
                <c:pt idx="417">
                  <c:v>597</c:v>
                </c:pt>
                <c:pt idx="418">
                  <c:v>598</c:v>
                </c:pt>
                <c:pt idx="419">
                  <c:v>599</c:v>
                </c:pt>
                <c:pt idx="420">
                  <c:v>600</c:v>
                </c:pt>
                <c:pt idx="421">
                  <c:v>601</c:v>
                </c:pt>
                <c:pt idx="422">
                  <c:v>602</c:v>
                </c:pt>
                <c:pt idx="423">
                  <c:v>603</c:v>
                </c:pt>
                <c:pt idx="424">
                  <c:v>604</c:v>
                </c:pt>
                <c:pt idx="425">
                  <c:v>605</c:v>
                </c:pt>
                <c:pt idx="426">
                  <c:v>606</c:v>
                </c:pt>
                <c:pt idx="427">
                  <c:v>607</c:v>
                </c:pt>
                <c:pt idx="428">
                  <c:v>608</c:v>
                </c:pt>
                <c:pt idx="429">
                  <c:v>609</c:v>
                </c:pt>
                <c:pt idx="430">
                  <c:v>610</c:v>
                </c:pt>
                <c:pt idx="431">
                  <c:v>611</c:v>
                </c:pt>
                <c:pt idx="432">
                  <c:v>612</c:v>
                </c:pt>
                <c:pt idx="433">
                  <c:v>613</c:v>
                </c:pt>
                <c:pt idx="434">
                  <c:v>614</c:v>
                </c:pt>
                <c:pt idx="435">
                  <c:v>615</c:v>
                </c:pt>
                <c:pt idx="436">
                  <c:v>616</c:v>
                </c:pt>
                <c:pt idx="437">
                  <c:v>617</c:v>
                </c:pt>
                <c:pt idx="438">
                  <c:v>618</c:v>
                </c:pt>
                <c:pt idx="439">
                  <c:v>619</c:v>
                </c:pt>
                <c:pt idx="440">
                  <c:v>620</c:v>
                </c:pt>
                <c:pt idx="441">
                  <c:v>621</c:v>
                </c:pt>
                <c:pt idx="442">
                  <c:v>622</c:v>
                </c:pt>
                <c:pt idx="443">
                  <c:v>623</c:v>
                </c:pt>
                <c:pt idx="444">
                  <c:v>624</c:v>
                </c:pt>
                <c:pt idx="445">
                  <c:v>625</c:v>
                </c:pt>
                <c:pt idx="446">
                  <c:v>626</c:v>
                </c:pt>
                <c:pt idx="447">
                  <c:v>627</c:v>
                </c:pt>
                <c:pt idx="448">
                  <c:v>628</c:v>
                </c:pt>
                <c:pt idx="449">
                  <c:v>629</c:v>
                </c:pt>
                <c:pt idx="450">
                  <c:v>630</c:v>
                </c:pt>
                <c:pt idx="451">
                  <c:v>631</c:v>
                </c:pt>
                <c:pt idx="452">
                  <c:v>632</c:v>
                </c:pt>
                <c:pt idx="453">
                  <c:v>633</c:v>
                </c:pt>
                <c:pt idx="454">
                  <c:v>634</c:v>
                </c:pt>
                <c:pt idx="455">
                  <c:v>635</c:v>
                </c:pt>
                <c:pt idx="456">
                  <c:v>636</c:v>
                </c:pt>
                <c:pt idx="457">
                  <c:v>637</c:v>
                </c:pt>
                <c:pt idx="458">
                  <c:v>638</c:v>
                </c:pt>
                <c:pt idx="459">
                  <c:v>639</c:v>
                </c:pt>
                <c:pt idx="460">
                  <c:v>640</c:v>
                </c:pt>
                <c:pt idx="461">
                  <c:v>641</c:v>
                </c:pt>
                <c:pt idx="462">
                  <c:v>642</c:v>
                </c:pt>
                <c:pt idx="463">
                  <c:v>643</c:v>
                </c:pt>
                <c:pt idx="464">
                  <c:v>644</c:v>
                </c:pt>
                <c:pt idx="465">
                  <c:v>645</c:v>
                </c:pt>
                <c:pt idx="466">
                  <c:v>646</c:v>
                </c:pt>
                <c:pt idx="467">
                  <c:v>647</c:v>
                </c:pt>
                <c:pt idx="468">
                  <c:v>648</c:v>
                </c:pt>
                <c:pt idx="469">
                  <c:v>649</c:v>
                </c:pt>
                <c:pt idx="470">
                  <c:v>650</c:v>
                </c:pt>
                <c:pt idx="471">
                  <c:v>651</c:v>
                </c:pt>
                <c:pt idx="472">
                  <c:v>652</c:v>
                </c:pt>
                <c:pt idx="473">
                  <c:v>653</c:v>
                </c:pt>
                <c:pt idx="474">
                  <c:v>654</c:v>
                </c:pt>
                <c:pt idx="475">
                  <c:v>655</c:v>
                </c:pt>
                <c:pt idx="476">
                  <c:v>656</c:v>
                </c:pt>
                <c:pt idx="477">
                  <c:v>657</c:v>
                </c:pt>
                <c:pt idx="478">
                  <c:v>658</c:v>
                </c:pt>
                <c:pt idx="479">
                  <c:v>659</c:v>
                </c:pt>
                <c:pt idx="480">
                  <c:v>660</c:v>
                </c:pt>
                <c:pt idx="481">
                  <c:v>661</c:v>
                </c:pt>
                <c:pt idx="482">
                  <c:v>662</c:v>
                </c:pt>
                <c:pt idx="483">
                  <c:v>663</c:v>
                </c:pt>
                <c:pt idx="484">
                  <c:v>664</c:v>
                </c:pt>
                <c:pt idx="485">
                  <c:v>665</c:v>
                </c:pt>
                <c:pt idx="486">
                  <c:v>666</c:v>
                </c:pt>
                <c:pt idx="487">
                  <c:v>667</c:v>
                </c:pt>
                <c:pt idx="488">
                  <c:v>668</c:v>
                </c:pt>
                <c:pt idx="489">
                  <c:v>669</c:v>
                </c:pt>
                <c:pt idx="490">
                  <c:v>670</c:v>
                </c:pt>
                <c:pt idx="491">
                  <c:v>671</c:v>
                </c:pt>
                <c:pt idx="492">
                  <c:v>672</c:v>
                </c:pt>
                <c:pt idx="493">
                  <c:v>673</c:v>
                </c:pt>
                <c:pt idx="494">
                  <c:v>674</c:v>
                </c:pt>
                <c:pt idx="495">
                  <c:v>675</c:v>
                </c:pt>
                <c:pt idx="496">
                  <c:v>676</c:v>
                </c:pt>
                <c:pt idx="497">
                  <c:v>677</c:v>
                </c:pt>
                <c:pt idx="498">
                  <c:v>678</c:v>
                </c:pt>
                <c:pt idx="499">
                  <c:v>679</c:v>
                </c:pt>
                <c:pt idx="500">
                  <c:v>680</c:v>
                </c:pt>
                <c:pt idx="501">
                  <c:v>681</c:v>
                </c:pt>
                <c:pt idx="502">
                  <c:v>682</c:v>
                </c:pt>
                <c:pt idx="503">
                  <c:v>683</c:v>
                </c:pt>
                <c:pt idx="504">
                  <c:v>684</c:v>
                </c:pt>
                <c:pt idx="505">
                  <c:v>685</c:v>
                </c:pt>
                <c:pt idx="506">
                  <c:v>686</c:v>
                </c:pt>
                <c:pt idx="507">
                  <c:v>687</c:v>
                </c:pt>
                <c:pt idx="508">
                  <c:v>688</c:v>
                </c:pt>
                <c:pt idx="509">
                  <c:v>689</c:v>
                </c:pt>
                <c:pt idx="510">
                  <c:v>690</c:v>
                </c:pt>
                <c:pt idx="511">
                  <c:v>691</c:v>
                </c:pt>
                <c:pt idx="512">
                  <c:v>692</c:v>
                </c:pt>
                <c:pt idx="513">
                  <c:v>693</c:v>
                </c:pt>
                <c:pt idx="514">
                  <c:v>694</c:v>
                </c:pt>
                <c:pt idx="515">
                  <c:v>695</c:v>
                </c:pt>
                <c:pt idx="516">
                  <c:v>696</c:v>
                </c:pt>
                <c:pt idx="517">
                  <c:v>697</c:v>
                </c:pt>
                <c:pt idx="518">
                  <c:v>698</c:v>
                </c:pt>
                <c:pt idx="519">
                  <c:v>699</c:v>
                </c:pt>
                <c:pt idx="520">
                  <c:v>700</c:v>
                </c:pt>
                <c:pt idx="521">
                  <c:v>701</c:v>
                </c:pt>
                <c:pt idx="522">
                  <c:v>702</c:v>
                </c:pt>
                <c:pt idx="523">
                  <c:v>703</c:v>
                </c:pt>
                <c:pt idx="524">
                  <c:v>704</c:v>
                </c:pt>
                <c:pt idx="525">
                  <c:v>705</c:v>
                </c:pt>
                <c:pt idx="526">
                  <c:v>706</c:v>
                </c:pt>
                <c:pt idx="527">
                  <c:v>707</c:v>
                </c:pt>
                <c:pt idx="528">
                  <c:v>708</c:v>
                </c:pt>
                <c:pt idx="529">
                  <c:v>709</c:v>
                </c:pt>
                <c:pt idx="530">
                  <c:v>710</c:v>
                </c:pt>
                <c:pt idx="531">
                  <c:v>711</c:v>
                </c:pt>
                <c:pt idx="532">
                  <c:v>712</c:v>
                </c:pt>
                <c:pt idx="533">
                  <c:v>713</c:v>
                </c:pt>
                <c:pt idx="534">
                  <c:v>714</c:v>
                </c:pt>
                <c:pt idx="535">
                  <c:v>715</c:v>
                </c:pt>
                <c:pt idx="536">
                  <c:v>716</c:v>
                </c:pt>
                <c:pt idx="537">
                  <c:v>717</c:v>
                </c:pt>
                <c:pt idx="538">
                  <c:v>718</c:v>
                </c:pt>
                <c:pt idx="539">
                  <c:v>719</c:v>
                </c:pt>
                <c:pt idx="540">
                  <c:v>720</c:v>
                </c:pt>
                <c:pt idx="541">
                  <c:v>721</c:v>
                </c:pt>
                <c:pt idx="542">
                  <c:v>722</c:v>
                </c:pt>
                <c:pt idx="543">
                  <c:v>723</c:v>
                </c:pt>
                <c:pt idx="544">
                  <c:v>724</c:v>
                </c:pt>
                <c:pt idx="545">
                  <c:v>725</c:v>
                </c:pt>
                <c:pt idx="546">
                  <c:v>726</c:v>
                </c:pt>
                <c:pt idx="547">
                  <c:v>727</c:v>
                </c:pt>
                <c:pt idx="548">
                  <c:v>728</c:v>
                </c:pt>
                <c:pt idx="549">
                  <c:v>729</c:v>
                </c:pt>
                <c:pt idx="550">
                  <c:v>730</c:v>
                </c:pt>
                <c:pt idx="551">
                  <c:v>731</c:v>
                </c:pt>
                <c:pt idx="552">
                  <c:v>732</c:v>
                </c:pt>
                <c:pt idx="553">
                  <c:v>733</c:v>
                </c:pt>
                <c:pt idx="554">
                  <c:v>734</c:v>
                </c:pt>
                <c:pt idx="555">
                  <c:v>735</c:v>
                </c:pt>
                <c:pt idx="556">
                  <c:v>736</c:v>
                </c:pt>
                <c:pt idx="557">
                  <c:v>737</c:v>
                </c:pt>
                <c:pt idx="558">
                  <c:v>738</c:v>
                </c:pt>
                <c:pt idx="559">
                  <c:v>739</c:v>
                </c:pt>
                <c:pt idx="560">
                  <c:v>740</c:v>
                </c:pt>
                <c:pt idx="561">
                  <c:v>741</c:v>
                </c:pt>
                <c:pt idx="562">
                  <c:v>742</c:v>
                </c:pt>
                <c:pt idx="563">
                  <c:v>743</c:v>
                </c:pt>
                <c:pt idx="564">
                  <c:v>744</c:v>
                </c:pt>
                <c:pt idx="565">
                  <c:v>745</c:v>
                </c:pt>
                <c:pt idx="566">
                  <c:v>746</c:v>
                </c:pt>
                <c:pt idx="567">
                  <c:v>747</c:v>
                </c:pt>
                <c:pt idx="568">
                  <c:v>748</c:v>
                </c:pt>
                <c:pt idx="569">
                  <c:v>749</c:v>
                </c:pt>
                <c:pt idx="570">
                  <c:v>750</c:v>
                </c:pt>
                <c:pt idx="571">
                  <c:v>751</c:v>
                </c:pt>
                <c:pt idx="572">
                  <c:v>752</c:v>
                </c:pt>
                <c:pt idx="573">
                  <c:v>753</c:v>
                </c:pt>
                <c:pt idx="574">
                  <c:v>754</c:v>
                </c:pt>
                <c:pt idx="575">
                  <c:v>755</c:v>
                </c:pt>
                <c:pt idx="576">
                  <c:v>756</c:v>
                </c:pt>
                <c:pt idx="577">
                  <c:v>757</c:v>
                </c:pt>
                <c:pt idx="578">
                  <c:v>758</c:v>
                </c:pt>
                <c:pt idx="579">
                  <c:v>759</c:v>
                </c:pt>
                <c:pt idx="580">
                  <c:v>760</c:v>
                </c:pt>
                <c:pt idx="581">
                  <c:v>761</c:v>
                </c:pt>
                <c:pt idx="582">
                  <c:v>762</c:v>
                </c:pt>
                <c:pt idx="583">
                  <c:v>763</c:v>
                </c:pt>
                <c:pt idx="584">
                  <c:v>764</c:v>
                </c:pt>
                <c:pt idx="585">
                  <c:v>765</c:v>
                </c:pt>
                <c:pt idx="586">
                  <c:v>766</c:v>
                </c:pt>
                <c:pt idx="587">
                  <c:v>767</c:v>
                </c:pt>
                <c:pt idx="588">
                  <c:v>768</c:v>
                </c:pt>
                <c:pt idx="589">
                  <c:v>769</c:v>
                </c:pt>
                <c:pt idx="590">
                  <c:v>770</c:v>
                </c:pt>
                <c:pt idx="591">
                  <c:v>771</c:v>
                </c:pt>
                <c:pt idx="592">
                  <c:v>772</c:v>
                </c:pt>
                <c:pt idx="593">
                  <c:v>773</c:v>
                </c:pt>
                <c:pt idx="594">
                  <c:v>774</c:v>
                </c:pt>
                <c:pt idx="595">
                  <c:v>775</c:v>
                </c:pt>
                <c:pt idx="596">
                  <c:v>776</c:v>
                </c:pt>
                <c:pt idx="597">
                  <c:v>777</c:v>
                </c:pt>
                <c:pt idx="598">
                  <c:v>778</c:v>
                </c:pt>
                <c:pt idx="599">
                  <c:v>779</c:v>
                </c:pt>
                <c:pt idx="600">
                  <c:v>780</c:v>
                </c:pt>
                <c:pt idx="601">
                  <c:v>781</c:v>
                </c:pt>
                <c:pt idx="602">
                  <c:v>782</c:v>
                </c:pt>
                <c:pt idx="603">
                  <c:v>783</c:v>
                </c:pt>
                <c:pt idx="604">
                  <c:v>784</c:v>
                </c:pt>
                <c:pt idx="605">
                  <c:v>785</c:v>
                </c:pt>
                <c:pt idx="606">
                  <c:v>786</c:v>
                </c:pt>
                <c:pt idx="607">
                  <c:v>787</c:v>
                </c:pt>
                <c:pt idx="608">
                  <c:v>788</c:v>
                </c:pt>
                <c:pt idx="609">
                  <c:v>789</c:v>
                </c:pt>
                <c:pt idx="610">
                  <c:v>790</c:v>
                </c:pt>
                <c:pt idx="611">
                  <c:v>791</c:v>
                </c:pt>
                <c:pt idx="612">
                  <c:v>792</c:v>
                </c:pt>
                <c:pt idx="613">
                  <c:v>793</c:v>
                </c:pt>
                <c:pt idx="614">
                  <c:v>794</c:v>
                </c:pt>
                <c:pt idx="615">
                  <c:v>795</c:v>
                </c:pt>
                <c:pt idx="616">
                  <c:v>796</c:v>
                </c:pt>
                <c:pt idx="617">
                  <c:v>797</c:v>
                </c:pt>
                <c:pt idx="618">
                  <c:v>798</c:v>
                </c:pt>
                <c:pt idx="619">
                  <c:v>799</c:v>
                </c:pt>
                <c:pt idx="620">
                  <c:v>800</c:v>
                </c:pt>
                <c:pt idx="621">
                  <c:v>801</c:v>
                </c:pt>
                <c:pt idx="622">
                  <c:v>802</c:v>
                </c:pt>
                <c:pt idx="623">
                  <c:v>803</c:v>
                </c:pt>
                <c:pt idx="624">
                  <c:v>804</c:v>
                </c:pt>
                <c:pt idx="625">
                  <c:v>805</c:v>
                </c:pt>
                <c:pt idx="626">
                  <c:v>806</c:v>
                </c:pt>
                <c:pt idx="627">
                  <c:v>807</c:v>
                </c:pt>
                <c:pt idx="628">
                  <c:v>808</c:v>
                </c:pt>
                <c:pt idx="629">
                  <c:v>809</c:v>
                </c:pt>
                <c:pt idx="630">
                  <c:v>810</c:v>
                </c:pt>
                <c:pt idx="631">
                  <c:v>811</c:v>
                </c:pt>
                <c:pt idx="632">
                  <c:v>812</c:v>
                </c:pt>
                <c:pt idx="633">
                  <c:v>813</c:v>
                </c:pt>
                <c:pt idx="634">
                  <c:v>814</c:v>
                </c:pt>
                <c:pt idx="635">
                  <c:v>815</c:v>
                </c:pt>
                <c:pt idx="636">
                  <c:v>816</c:v>
                </c:pt>
                <c:pt idx="637">
                  <c:v>817</c:v>
                </c:pt>
                <c:pt idx="638">
                  <c:v>818</c:v>
                </c:pt>
                <c:pt idx="639">
                  <c:v>819</c:v>
                </c:pt>
                <c:pt idx="640">
                  <c:v>820</c:v>
                </c:pt>
                <c:pt idx="641">
                  <c:v>821</c:v>
                </c:pt>
                <c:pt idx="642">
                  <c:v>822</c:v>
                </c:pt>
                <c:pt idx="643">
                  <c:v>823</c:v>
                </c:pt>
                <c:pt idx="644">
                  <c:v>824</c:v>
                </c:pt>
                <c:pt idx="645">
                  <c:v>825</c:v>
                </c:pt>
                <c:pt idx="646">
                  <c:v>826</c:v>
                </c:pt>
                <c:pt idx="647">
                  <c:v>827</c:v>
                </c:pt>
                <c:pt idx="648">
                  <c:v>828</c:v>
                </c:pt>
                <c:pt idx="649">
                  <c:v>829</c:v>
                </c:pt>
                <c:pt idx="650">
                  <c:v>830</c:v>
                </c:pt>
                <c:pt idx="651">
                  <c:v>831</c:v>
                </c:pt>
                <c:pt idx="652">
                  <c:v>832</c:v>
                </c:pt>
                <c:pt idx="653">
                  <c:v>833</c:v>
                </c:pt>
                <c:pt idx="654">
                  <c:v>834</c:v>
                </c:pt>
                <c:pt idx="655">
                  <c:v>835</c:v>
                </c:pt>
                <c:pt idx="656">
                  <c:v>836</c:v>
                </c:pt>
                <c:pt idx="657">
                  <c:v>837</c:v>
                </c:pt>
                <c:pt idx="658">
                  <c:v>838</c:v>
                </c:pt>
                <c:pt idx="659">
                  <c:v>839</c:v>
                </c:pt>
                <c:pt idx="660">
                  <c:v>840</c:v>
                </c:pt>
                <c:pt idx="661">
                  <c:v>841</c:v>
                </c:pt>
                <c:pt idx="662">
                  <c:v>842</c:v>
                </c:pt>
                <c:pt idx="663">
                  <c:v>843</c:v>
                </c:pt>
                <c:pt idx="664">
                  <c:v>844</c:v>
                </c:pt>
                <c:pt idx="665">
                  <c:v>845</c:v>
                </c:pt>
                <c:pt idx="666">
                  <c:v>846</c:v>
                </c:pt>
                <c:pt idx="667">
                  <c:v>847</c:v>
                </c:pt>
                <c:pt idx="668">
                  <c:v>848</c:v>
                </c:pt>
                <c:pt idx="669">
                  <c:v>849</c:v>
                </c:pt>
                <c:pt idx="670">
                  <c:v>850</c:v>
                </c:pt>
                <c:pt idx="671">
                  <c:v>851</c:v>
                </c:pt>
                <c:pt idx="672">
                  <c:v>852</c:v>
                </c:pt>
                <c:pt idx="673">
                  <c:v>853</c:v>
                </c:pt>
                <c:pt idx="674">
                  <c:v>854</c:v>
                </c:pt>
                <c:pt idx="675">
                  <c:v>855</c:v>
                </c:pt>
                <c:pt idx="676">
                  <c:v>856</c:v>
                </c:pt>
                <c:pt idx="677">
                  <c:v>857</c:v>
                </c:pt>
                <c:pt idx="678">
                  <c:v>858</c:v>
                </c:pt>
                <c:pt idx="679">
                  <c:v>859</c:v>
                </c:pt>
                <c:pt idx="680">
                  <c:v>860</c:v>
                </c:pt>
                <c:pt idx="681">
                  <c:v>861</c:v>
                </c:pt>
                <c:pt idx="682">
                  <c:v>862</c:v>
                </c:pt>
                <c:pt idx="683">
                  <c:v>863</c:v>
                </c:pt>
                <c:pt idx="684">
                  <c:v>864</c:v>
                </c:pt>
                <c:pt idx="685">
                  <c:v>865</c:v>
                </c:pt>
                <c:pt idx="686">
                  <c:v>866</c:v>
                </c:pt>
                <c:pt idx="687">
                  <c:v>867</c:v>
                </c:pt>
                <c:pt idx="688">
                  <c:v>868</c:v>
                </c:pt>
                <c:pt idx="689">
                  <c:v>869</c:v>
                </c:pt>
                <c:pt idx="690">
                  <c:v>870</c:v>
                </c:pt>
                <c:pt idx="691">
                  <c:v>871</c:v>
                </c:pt>
                <c:pt idx="692">
                  <c:v>872</c:v>
                </c:pt>
                <c:pt idx="693">
                  <c:v>873</c:v>
                </c:pt>
                <c:pt idx="694">
                  <c:v>874</c:v>
                </c:pt>
                <c:pt idx="695">
                  <c:v>875</c:v>
                </c:pt>
                <c:pt idx="696">
                  <c:v>876</c:v>
                </c:pt>
                <c:pt idx="697">
                  <c:v>877</c:v>
                </c:pt>
                <c:pt idx="698">
                  <c:v>878</c:v>
                </c:pt>
                <c:pt idx="699">
                  <c:v>879</c:v>
                </c:pt>
                <c:pt idx="700">
                  <c:v>880</c:v>
                </c:pt>
                <c:pt idx="701">
                  <c:v>881</c:v>
                </c:pt>
                <c:pt idx="702">
                  <c:v>882</c:v>
                </c:pt>
                <c:pt idx="703">
                  <c:v>883</c:v>
                </c:pt>
                <c:pt idx="704">
                  <c:v>884</c:v>
                </c:pt>
                <c:pt idx="705">
                  <c:v>885</c:v>
                </c:pt>
                <c:pt idx="706">
                  <c:v>886</c:v>
                </c:pt>
                <c:pt idx="707">
                  <c:v>887</c:v>
                </c:pt>
                <c:pt idx="708">
                  <c:v>888</c:v>
                </c:pt>
                <c:pt idx="709">
                  <c:v>889</c:v>
                </c:pt>
                <c:pt idx="710">
                  <c:v>890</c:v>
                </c:pt>
                <c:pt idx="711">
                  <c:v>891</c:v>
                </c:pt>
                <c:pt idx="712">
                  <c:v>892</c:v>
                </c:pt>
                <c:pt idx="713">
                  <c:v>893</c:v>
                </c:pt>
                <c:pt idx="714">
                  <c:v>894</c:v>
                </c:pt>
                <c:pt idx="715">
                  <c:v>895</c:v>
                </c:pt>
                <c:pt idx="716">
                  <c:v>896</c:v>
                </c:pt>
                <c:pt idx="717">
                  <c:v>897</c:v>
                </c:pt>
                <c:pt idx="718">
                  <c:v>898</c:v>
                </c:pt>
                <c:pt idx="719">
                  <c:v>899</c:v>
                </c:pt>
                <c:pt idx="720">
                  <c:v>900</c:v>
                </c:pt>
                <c:pt idx="721">
                  <c:v>901</c:v>
                </c:pt>
                <c:pt idx="722">
                  <c:v>902</c:v>
                </c:pt>
                <c:pt idx="723">
                  <c:v>903</c:v>
                </c:pt>
                <c:pt idx="724">
                  <c:v>904</c:v>
                </c:pt>
                <c:pt idx="725">
                  <c:v>905</c:v>
                </c:pt>
                <c:pt idx="726">
                  <c:v>906</c:v>
                </c:pt>
                <c:pt idx="727">
                  <c:v>907</c:v>
                </c:pt>
                <c:pt idx="728">
                  <c:v>908</c:v>
                </c:pt>
                <c:pt idx="729">
                  <c:v>909</c:v>
                </c:pt>
                <c:pt idx="730">
                  <c:v>910</c:v>
                </c:pt>
                <c:pt idx="731">
                  <c:v>911</c:v>
                </c:pt>
                <c:pt idx="732">
                  <c:v>912</c:v>
                </c:pt>
                <c:pt idx="733">
                  <c:v>913</c:v>
                </c:pt>
                <c:pt idx="734">
                  <c:v>914</c:v>
                </c:pt>
                <c:pt idx="735">
                  <c:v>915</c:v>
                </c:pt>
                <c:pt idx="736">
                  <c:v>916</c:v>
                </c:pt>
                <c:pt idx="737">
                  <c:v>917</c:v>
                </c:pt>
                <c:pt idx="738">
                  <c:v>918</c:v>
                </c:pt>
                <c:pt idx="739">
                  <c:v>919</c:v>
                </c:pt>
                <c:pt idx="740">
                  <c:v>920</c:v>
                </c:pt>
                <c:pt idx="741">
                  <c:v>921</c:v>
                </c:pt>
                <c:pt idx="742">
                  <c:v>922</c:v>
                </c:pt>
                <c:pt idx="743">
                  <c:v>923</c:v>
                </c:pt>
                <c:pt idx="744">
                  <c:v>924</c:v>
                </c:pt>
                <c:pt idx="745">
                  <c:v>925</c:v>
                </c:pt>
                <c:pt idx="746">
                  <c:v>926</c:v>
                </c:pt>
                <c:pt idx="747">
                  <c:v>927</c:v>
                </c:pt>
                <c:pt idx="748">
                  <c:v>928</c:v>
                </c:pt>
                <c:pt idx="749">
                  <c:v>929</c:v>
                </c:pt>
                <c:pt idx="750">
                  <c:v>930</c:v>
                </c:pt>
                <c:pt idx="751">
                  <c:v>931</c:v>
                </c:pt>
                <c:pt idx="752">
                  <c:v>932</c:v>
                </c:pt>
                <c:pt idx="753">
                  <c:v>933</c:v>
                </c:pt>
                <c:pt idx="754">
                  <c:v>934</c:v>
                </c:pt>
                <c:pt idx="755">
                  <c:v>935</c:v>
                </c:pt>
                <c:pt idx="756">
                  <c:v>936</c:v>
                </c:pt>
                <c:pt idx="757">
                  <c:v>937</c:v>
                </c:pt>
                <c:pt idx="758">
                  <c:v>938</c:v>
                </c:pt>
                <c:pt idx="759">
                  <c:v>939</c:v>
                </c:pt>
                <c:pt idx="760">
                  <c:v>940</c:v>
                </c:pt>
                <c:pt idx="761">
                  <c:v>941</c:v>
                </c:pt>
                <c:pt idx="762">
                  <c:v>942</c:v>
                </c:pt>
                <c:pt idx="763">
                  <c:v>943</c:v>
                </c:pt>
                <c:pt idx="764">
                  <c:v>944</c:v>
                </c:pt>
                <c:pt idx="765">
                  <c:v>945</c:v>
                </c:pt>
                <c:pt idx="766">
                  <c:v>946</c:v>
                </c:pt>
                <c:pt idx="767">
                  <c:v>947</c:v>
                </c:pt>
                <c:pt idx="768">
                  <c:v>948</c:v>
                </c:pt>
                <c:pt idx="769">
                  <c:v>949</c:v>
                </c:pt>
                <c:pt idx="770">
                  <c:v>950</c:v>
                </c:pt>
                <c:pt idx="771">
                  <c:v>951</c:v>
                </c:pt>
                <c:pt idx="772">
                  <c:v>952</c:v>
                </c:pt>
                <c:pt idx="773">
                  <c:v>953</c:v>
                </c:pt>
                <c:pt idx="774">
                  <c:v>954</c:v>
                </c:pt>
                <c:pt idx="775">
                  <c:v>955</c:v>
                </c:pt>
                <c:pt idx="776">
                  <c:v>956</c:v>
                </c:pt>
                <c:pt idx="777">
                  <c:v>957</c:v>
                </c:pt>
                <c:pt idx="778">
                  <c:v>958</c:v>
                </c:pt>
                <c:pt idx="779">
                  <c:v>959</c:v>
                </c:pt>
                <c:pt idx="780">
                  <c:v>960</c:v>
                </c:pt>
                <c:pt idx="781">
                  <c:v>961</c:v>
                </c:pt>
                <c:pt idx="782">
                  <c:v>962</c:v>
                </c:pt>
                <c:pt idx="783">
                  <c:v>963</c:v>
                </c:pt>
                <c:pt idx="784">
                  <c:v>964</c:v>
                </c:pt>
                <c:pt idx="785">
                  <c:v>965</c:v>
                </c:pt>
                <c:pt idx="786">
                  <c:v>966</c:v>
                </c:pt>
                <c:pt idx="787">
                  <c:v>967</c:v>
                </c:pt>
                <c:pt idx="788">
                  <c:v>968</c:v>
                </c:pt>
                <c:pt idx="789">
                  <c:v>969</c:v>
                </c:pt>
                <c:pt idx="790">
                  <c:v>970</c:v>
                </c:pt>
                <c:pt idx="791">
                  <c:v>971</c:v>
                </c:pt>
                <c:pt idx="792">
                  <c:v>972</c:v>
                </c:pt>
                <c:pt idx="793">
                  <c:v>973</c:v>
                </c:pt>
                <c:pt idx="794">
                  <c:v>974</c:v>
                </c:pt>
                <c:pt idx="795">
                  <c:v>975</c:v>
                </c:pt>
                <c:pt idx="796">
                  <c:v>976</c:v>
                </c:pt>
                <c:pt idx="797">
                  <c:v>977</c:v>
                </c:pt>
                <c:pt idx="798">
                  <c:v>978</c:v>
                </c:pt>
                <c:pt idx="799">
                  <c:v>979</c:v>
                </c:pt>
                <c:pt idx="800">
                  <c:v>980</c:v>
                </c:pt>
                <c:pt idx="801">
                  <c:v>981</c:v>
                </c:pt>
                <c:pt idx="802">
                  <c:v>982</c:v>
                </c:pt>
                <c:pt idx="803">
                  <c:v>983</c:v>
                </c:pt>
                <c:pt idx="804">
                  <c:v>984</c:v>
                </c:pt>
                <c:pt idx="805">
                  <c:v>985</c:v>
                </c:pt>
                <c:pt idx="806">
                  <c:v>986</c:v>
                </c:pt>
                <c:pt idx="807">
                  <c:v>987</c:v>
                </c:pt>
                <c:pt idx="808">
                  <c:v>988</c:v>
                </c:pt>
                <c:pt idx="809">
                  <c:v>989</c:v>
                </c:pt>
                <c:pt idx="810">
                  <c:v>990</c:v>
                </c:pt>
                <c:pt idx="811">
                  <c:v>991</c:v>
                </c:pt>
                <c:pt idx="812">
                  <c:v>992</c:v>
                </c:pt>
                <c:pt idx="813">
                  <c:v>993</c:v>
                </c:pt>
                <c:pt idx="814">
                  <c:v>994</c:v>
                </c:pt>
                <c:pt idx="815">
                  <c:v>995</c:v>
                </c:pt>
                <c:pt idx="816">
                  <c:v>996</c:v>
                </c:pt>
                <c:pt idx="817">
                  <c:v>997</c:v>
                </c:pt>
                <c:pt idx="818">
                  <c:v>998</c:v>
                </c:pt>
                <c:pt idx="819">
                  <c:v>999</c:v>
                </c:pt>
                <c:pt idx="820">
                  <c:v>1000</c:v>
                </c:pt>
              </c:numCache>
            </c:numRef>
          </c:xVal>
          <c:yVal>
            <c:numRef>
              <c:f>'Model Data'!$E$86:$E$906</c:f>
              <c:numCache>
                <c:formatCode>0.00</c:formatCode>
                <c:ptCount val="821"/>
                <c:pt idx="0">
                  <c:v>10.2613</c:v>
                </c:pt>
                <c:pt idx="1">
                  <c:v>10.3667</c:v>
                </c:pt>
                <c:pt idx="2">
                  <c:v>10.4734</c:v>
                </c:pt>
                <c:pt idx="3">
                  <c:v>10.581300000000001</c:v>
                </c:pt>
                <c:pt idx="4">
                  <c:v>10.6906</c:v>
                </c:pt>
                <c:pt idx="5">
                  <c:v>10.8012</c:v>
                </c:pt>
                <c:pt idx="6">
                  <c:v>10.913500000000001</c:v>
                </c:pt>
                <c:pt idx="7">
                  <c:v>11.027200000000001</c:v>
                </c:pt>
                <c:pt idx="8">
                  <c:v>11.1424</c:v>
                </c:pt>
                <c:pt idx="9">
                  <c:v>11.2592</c:v>
                </c:pt>
                <c:pt idx="10">
                  <c:v>11.3775</c:v>
                </c:pt>
                <c:pt idx="11">
                  <c:v>12.0518</c:v>
                </c:pt>
                <c:pt idx="12">
                  <c:v>12.7377</c:v>
                </c:pt>
                <c:pt idx="13">
                  <c:v>13.4374</c:v>
                </c:pt>
                <c:pt idx="14">
                  <c:v>14.152900000000001</c:v>
                </c:pt>
                <c:pt idx="15">
                  <c:v>14.8863</c:v>
                </c:pt>
                <c:pt idx="16">
                  <c:v>15.6396</c:v>
                </c:pt>
                <c:pt idx="17">
                  <c:v>16.4145</c:v>
                </c:pt>
                <c:pt idx="18">
                  <c:v>17.212599999999998</c:v>
                </c:pt>
                <c:pt idx="19">
                  <c:v>18.0352</c:v>
                </c:pt>
                <c:pt idx="20">
                  <c:v>18.883400000000002</c:v>
                </c:pt>
                <c:pt idx="21">
                  <c:v>19.764900000000001</c:v>
                </c:pt>
                <c:pt idx="22">
                  <c:v>20.674199999999999</c:v>
                </c:pt>
                <c:pt idx="23">
                  <c:v>21.611999999999998</c:v>
                </c:pt>
                <c:pt idx="24">
                  <c:v>22.578600000000002</c:v>
                </c:pt>
                <c:pt idx="25">
                  <c:v>23.574300000000001</c:v>
                </c:pt>
                <c:pt idx="26">
                  <c:v>24.613700000000001</c:v>
                </c:pt>
                <c:pt idx="27">
                  <c:v>25.6831</c:v>
                </c:pt>
                <c:pt idx="28">
                  <c:v>26.7822</c:v>
                </c:pt>
                <c:pt idx="29">
                  <c:v>27.910499999999999</c:v>
                </c:pt>
                <c:pt idx="30">
                  <c:v>29.067299999999999</c:v>
                </c:pt>
                <c:pt idx="31">
                  <c:v>30.273700000000002</c:v>
                </c:pt>
                <c:pt idx="32">
                  <c:v>31.5078</c:v>
                </c:pt>
                <c:pt idx="33">
                  <c:v>32.768500000000003</c:v>
                </c:pt>
                <c:pt idx="34">
                  <c:v>34.054200000000002</c:v>
                </c:pt>
                <c:pt idx="35">
                  <c:v>35.363300000000002</c:v>
                </c:pt>
                <c:pt idx="36">
                  <c:v>36.7271</c:v>
                </c:pt>
                <c:pt idx="37">
                  <c:v>38.111499999999999</c:v>
                </c:pt>
                <c:pt idx="38">
                  <c:v>39.514200000000002</c:v>
                </c:pt>
                <c:pt idx="39">
                  <c:v>40.932499999999997</c:v>
                </c:pt>
                <c:pt idx="40">
                  <c:v>42.363599999999998</c:v>
                </c:pt>
                <c:pt idx="41">
                  <c:v>43.946800000000003</c:v>
                </c:pt>
                <c:pt idx="42">
                  <c:v>45.5383</c:v>
                </c:pt>
                <c:pt idx="43">
                  <c:v>47.134300000000003</c:v>
                </c:pt>
                <c:pt idx="44">
                  <c:v>48.730600000000003</c:v>
                </c:pt>
                <c:pt idx="45">
                  <c:v>50.322699999999998</c:v>
                </c:pt>
                <c:pt idx="46">
                  <c:v>52.206699999999998</c:v>
                </c:pt>
                <c:pt idx="47">
                  <c:v>54.076000000000001</c:v>
                </c:pt>
                <c:pt idx="48">
                  <c:v>55.924900000000001</c:v>
                </c:pt>
                <c:pt idx="49">
                  <c:v>57.747500000000002</c:v>
                </c:pt>
                <c:pt idx="50">
                  <c:v>59.5383</c:v>
                </c:pt>
                <c:pt idx="51">
                  <c:v>61.132599999999996</c:v>
                </c:pt>
                <c:pt idx="52">
                  <c:v>62.692399999999999</c:v>
                </c:pt>
                <c:pt idx="53">
                  <c:v>64.2136</c:v>
                </c:pt>
                <c:pt idx="54">
                  <c:v>65.692499999999995</c:v>
                </c:pt>
                <c:pt idx="55">
                  <c:v>67.12609999999998</c:v>
                </c:pt>
                <c:pt idx="56">
                  <c:v>68.011399999999995</c:v>
                </c:pt>
                <c:pt idx="57">
                  <c:v>68.852900000000005</c:v>
                </c:pt>
                <c:pt idx="58">
                  <c:v>69.648399999999995</c:v>
                </c:pt>
                <c:pt idx="59">
                  <c:v>70.399699999999996</c:v>
                </c:pt>
                <c:pt idx="60">
                  <c:v>71.121099999999998</c:v>
                </c:pt>
                <c:pt idx="61">
                  <c:v>71.637600000000006</c:v>
                </c:pt>
                <c:pt idx="62">
                  <c:v>72.124300000000005</c:v>
                </c:pt>
                <c:pt idx="63">
                  <c:v>72.581800000000001</c:v>
                </c:pt>
                <c:pt idx="64">
                  <c:v>73.010099999999994</c:v>
                </c:pt>
                <c:pt idx="65">
                  <c:v>73.409400000000005</c:v>
                </c:pt>
                <c:pt idx="66">
                  <c:v>73.830699999999993</c:v>
                </c:pt>
                <c:pt idx="67">
                  <c:v>74.217799999999997</c:v>
                </c:pt>
                <c:pt idx="68">
                  <c:v>74.570499999999996</c:v>
                </c:pt>
                <c:pt idx="69">
                  <c:v>74.888799999999947</c:v>
                </c:pt>
                <c:pt idx="70">
                  <c:v>75.172399999999797</c:v>
                </c:pt>
                <c:pt idx="71">
                  <c:v>75.4589</c:v>
                </c:pt>
                <c:pt idx="72">
                  <c:v>75.709999999999994</c:v>
                </c:pt>
                <c:pt idx="73">
                  <c:v>75.924800000000005</c:v>
                </c:pt>
                <c:pt idx="74">
                  <c:v>76.102599999999995</c:v>
                </c:pt>
                <c:pt idx="75">
                  <c:v>76.242800000000003</c:v>
                </c:pt>
                <c:pt idx="76">
                  <c:v>76.368200000000002</c:v>
                </c:pt>
                <c:pt idx="77">
                  <c:v>76.447299999999998</c:v>
                </c:pt>
                <c:pt idx="78">
                  <c:v>76.48</c:v>
                </c:pt>
                <c:pt idx="79">
                  <c:v>76.466399999999993</c:v>
                </c:pt>
                <c:pt idx="80">
                  <c:v>76.406700000000001</c:v>
                </c:pt>
                <c:pt idx="81">
                  <c:v>76.374899999999997</c:v>
                </c:pt>
                <c:pt idx="82">
                  <c:v>76.289000000000001</c:v>
                </c:pt>
                <c:pt idx="83">
                  <c:v>76.150599999999997</c:v>
                </c:pt>
                <c:pt idx="84">
                  <c:v>75.961200000000005</c:v>
                </c:pt>
                <c:pt idx="85">
                  <c:v>75.722499999999997</c:v>
                </c:pt>
                <c:pt idx="86">
                  <c:v>75.629799999999946</c:v>
                </c:pt>
                <c:pt idx="87">
                  <c:v>75.468500000000006</c:v>
                </c:pt>
                <c:pt idx="88">
                  <c:v>75.2423</c:v>
                </c:pt>
                <c:pt idx="89">
                  <c:v>74.955299999999994</c:v>
                </c:pt>
                <c:pt idx="90">
                  <c:v>74.611400000000003</c:v>
                </c:pt>
                <c:pt idx="91">
                  <c:v>74.599900000000005</c:v>
                </c:pt>
                <c:pt idx="92">
                  <c:v>74.502799999999979</c:v>
                </c:pt>
                <c:pt idx="93">
                  <c:v>74.327299999999994</c:v>
                </c:pt>
                <c:pt idx="94">
                  <c:v>74.080299999999994</c:v>
                </c:pt>
                <c:pt idx="95">
                  <c:v>73.768100000000004</c:v>
                </c:pt>
                <c:pt idx="96">
                  <c:v>73.915199999999999</c:v>
                </c:pt>
                <c:pt idx="97">
                  <c:v>73.961200000000005</c:v>
                </c:pt>
                <c:pt idx="98">
                  <c:v>73.915800000000004</c:v>
                </c:pt>
                <c:pt idx="99">
                  <c:v>73.788200000000003</c:v>
                </c:pt>
                <c:pt idx="100">
                  <c:v>73.586299999999994</c:v>
                </c:pt>
                <c:pt idx="101">
                  <c:v>73.705600000000004</c:v>
                </c:pt>
                <c:pt idx="102">
                  <c:v>73.728800000000007</c:v>
                </c:pt>
                <c:pt idx="103">
                  <c:v>73.665299999999974</c:v>
                </c:pt>
                <c:pt idx="104">
                  <c:v>73.523700000000005</c:v>
                </c:pt>
                <c:pt idx="105">
                  <c:v>73.312100000000001</c:v>
                </c:pt>
                <c:pt idx="106">
                  <c:v>73.721699999999998</c:v>
                </c:pt>
                <c:pt idx="107">
                  <c:v>74.010800000000003</c:v>
                </c:pt>
                <c:pt idx="108">
                  <c:v>74.1892</c:v>
                </c:pt>
                <c:pt idx="109">
                  <c:v>74.266300000000001</c:v>
                </c:pt>
                <c:pt idx="110">
                  <c:v>74.250799999999998</c:v>
                </c:pt>
                <c:pt idx="111">
                  <c:v>74.769000000000005</c:v>
                </c:pt>
                <c:pt idx="112">
                  <c:v>75.216499999999996</c:v>
                </c:pt>
                <c:pt idx="113">
                  <c:v>75.594499999999996</c:v>
                </c:pt>
                <c:pt idx="114">
                  <c:v>75.904799999999994</c:v>
                </c:pt>
                <c:pt idx="115">
                  <c:v>76.148899999999998</c:v>
                </c:pt>
                <c:pt idx="116">
                  <c:v>76.464600000000004</c:v>
                </c:pt>
                <c:pt idx="117">
                  <c:v>76.757300000000001</c:v>
                </c:pt>
                <c:pt idx="118">
                  <c:v>77.026499999999999</c:v>
                </c:pt>
                <c:pt idx="119">
                  <c:v>77.271799999999999</c:v>
                </c:pt>
                <c:pt idx="120">
                  <c:v>77.492800000000003</c:v>
                </c:pt>
                <c:pt idx="121">
                  <c:v>77.630300000000005</c:v>
                </c:pt>
                <c:pt idx="122">
                  <c:v>77.761600000000001</c:v>
                </c:pt>
                <c:pt idx="123">
                  <c:v>77.886300000000006</c:v>
                </c:pt>
                <c:pt idx="124">
                  <c:v>78.004199999999997</c:v>
                </c:pt>
                <c:pt idx="125">
                  <c:v>78.115099999999998</c:v>
                </c:pt>
                <c:pt idx="126">
                  <c:v>78.120799999999946</c:v>
                </c:pt>
                <c:pt idx="127">
                  <c:v>78.124899999999997</c:v>
                </c:pt>
                <c:pt idx="128">
                  <c:v>78.12739999999998</c:v>
                </c:pt>
                <c:pt idx="129">
                  <c:v>78.1283999999998</c:v>
                </c:pt>
                <c:pt idx="130">
                  <c:v>78.127600000000001</c:v>
                </c:pt>
                <c:pt idx="131">
                  <c:v>78.0505</c:v>
                </c:pt>
                <c:pt idx="132">
                  <c:v>77.973399999999998</c:v>
                </c:pt>
                <c:pt idx="133">
                  <c:v>77.896199999999993</c:v>
                </c:pt>
                <c:pt idx="134">
                  <c:v>77.819000000000003</c:v>
                </c:pt>
                <c:pt idx="135">
                  <c:v>77.741699999999994</c:v>
                </c:pt>
                <c:pt idx="136">
                  <c:v>77.611199999999997</c:v>
                </c:pt>
                <c:pt idx="137">
                  <c:v>77.481200000000001</c:v>
                </c:pt>
                <c:pt idx="138">
                  <c:v>77.351799999999997</c:v>
                </c:pt>
                <c:pt idx="139">
                  <c:v>77.222899999999996</c:v>
                </c:pt>
                <c:pt idx="140">
                  <c:v>77.0946</c:v>
                </c:pt>
                <c:pt idx="141">
                  <c:v>76.940799999999996</c:v>
                </c:pt>
                <c:pt idx="142">
                  <c:v>76.787700000000001</c:v>
                </c:pt>
                <c:pt idx="143">
                  <c:v>76.635199999999998</c:v>
                </c:pt>
                <c:pt idx="144">
                  <c:v>76.483400000000003</c:v>
                </c:pt>
                <c:pt idx="145">
                  <c:v>76.3322</c:v>
                </c:pt>
                <c:pt idx="146">
                  <c:v>76.150399999999976</c:v>
                </c:pt>
                <c:pt idx="147">
                  <c:v>75.969399999999993</c:v>
                </c:pt>
                <c:pt idx="148">
                  <c:v>75.789199999999994</c:v>
                </c:pt>
                <c:pt idx="149">
                  <c:v>75.609899999999996</c:v>
                </c:pt>
                <c:pt idx="150">
                  <c:v>75.431399999999996</c:v>
                </c:pt>
                <c:pt idx="151">
                  <c:v>75.225200000000001</c:v>
                </c:pt>
                <c:pt idx="152">
                  <c:v>75.02</c:v>
                </c:pt>
                <c:pt idx="153">
                  <c:v>74.815799999999996</c:v>
                </c:pt>
                <c:pt idx="154">
                  <c:v>74.612499999999997</c:v>
                </c:pt>
                <c:pt idx="155">
                  <c:v>74.410300000000007</c:v>
                </c:pt>
                <c:pt idx="156">
                  <c:v>74.178799999999768</c:v>
                </c:pt>
                <c:pt idx="157">
                  <c:v>73.948400000000007</c:v>
                </c:pt>
                <c:pt idx="158">
                  <c:v>73.719200000000001</c:v>
                </c:pt>
                <c:pt idx="159">
                  <c:v>73.491100000000003</c:v>
                </c:pt>
                <c:pt idx="160">
                  <c:v>73.264200000000002</c:v>
                </c:pt>
                <c:pt idx="161">
                  <c:v>73.009600000000006</c:v>
                </c:pt>
                <c:pt idx="162">
                  <c:v>72.756200000000007</c:v>
                </c:pt>
                <c:pt idx="163">
                  <c:v>72.504000000000005</c:v>
                </c:pt>
                <c:pt idx="164">
                  <c:v>72.253100000000003</c:v>
                </c:pt>
                <c:pt idx="165">
                  <c:v>72.003500000000003</c:v>
                </c:pt>
                <c:pt idx="166">
                  <c:v>71.6982</c:v>
                </c:pt>
                <c:pt idx="167">
                  <c:v>71.394599999999997</c:v>
                </c:pt>
                <c:pt idx="168">
                  <c:v>71.092600000000004</c:v>
                </c:pt>
                <c:pt idx="169">
                  <c:v>70.792199999999994</c:v>
                </c:pt>
                <c:pt idx="170">
                  <c:v>70.493499999999997</c:v>
                </c:pt>
                <c:pt idx="171">
                  <c:v>70.084999999999994</c:v>
                </c:pt>
                <c:pt idx="172">
                  <c:v>69.679100000000005</c:v>
                </c:pt>
                <c:pt idx="173">
                  <c:v>69.275899999999979</c:v>
                </c:pt>
                <c:pt idx="174">
                  <c:v>68.8753999999998</c:v>
                </c:pt>
                <c:pt idx="175">
                  <c:v>68.477500000000006</c:v>
                </c:pt>
                <c:pt idx="176">
                  <c:v>67.920299999999997</c:v>
                </c:pt>
                <c:pt idx="177">
                  <c:v>67.367500000000007</c:v>
                </c:pt>
                <c:pt idx="178">
                  <c:v>66.819299999999998</c:v>
                </c:pt>
                <c:pt idx="179">
                  <c:v>66.275799999999975</c:v>
                </c:pt>
                <c:pt idx="180">
                  <c:v>65.736999999999995</c:v>
                </c:pt>
                <c:pt idx="181">
                  <c:v>65.196100000000001</c:v>
                </c:pt>
                <c:pt idx="182">
                  <c:v>64.650000000000006</c:v>
                </c:pt>
                <c:pt idx="183">
                  <c:v>64.099699999999999</c:v>
                </c:pt>
                <c:pt idx="184">
                  <c:v>63.545900000000003</c:v>
                </c:pt>
                <c:pt idx="185">
                  <c:v>62.989600000000003</c:v>
                </c:pt>
                <c:pt idx="186">
                  <c:v>62.732700000000001</c:v>
                </c:pt>
                <c:pt idx="187">
                  <c:v>62.446800000000003</c:v>
                </c:pt>
                <c:pt idx="188">
                  <c:v>62.133499999999998</c:v>
                </c:pt>
                <c:pt idx="189">
                  <c:v>61.794400000000003</c:v>
                </c:pt>
                <c:pt idx="190">
                  <c:v>61.430900000000001</c:v>
                </c:pt>
                <c:pt idx="191">
                  <c:v>61.487299999999998</c:v>
                </c:pt>
                <c:pt idx="192">
                  <c:v>61.5137</c:v>
                </c:pt>
                <c:pt idx="193">
                  <c:v>61.509500000000003</c:v>
                </c:pt>
                <c:pt idx="194">
                  <c:v>61.474400000000003</c:v>
                </c:pt>
                <c:pt idx="195">
                  <c:v>61.408200000000001</c:v>
                </c:pt>
                <c:pt idx="196">
                  <c:v>61.6295</c:v>
                </c:pt>
                <c:pt idx="197">
                  <c:v>61.838299999999997</c:v>
                </c:pt>
                <c:pt idx="198">
                  <c:v>62.0336</c:v>
                </c:pt>
                <c:pt idx="199">
                  <c:v>62.214399999999998</c:v>
                </c:pt>
                <c:pt idx="200">
                  <c:v>62.379899999999999</c:v>
                </c:pt>
                <c:pt idx="201">
                  <c:v>62.615400000000001</c:v>
                </c:pt>
                <c:pt idx="202">
                  <c:v>62.849200000000003</c:v>
                </c:pt>
                <c:pt idx="203">
                  <c:v>63.081200000000003</c:v>
                </c:pt>
                <c:pt idx="204">
                  <c:v>63.311</c:v>
                </c:pt>
                <c:pt idx="205">
                  <c:v>63.5381</c:v>
                </c:pt>
                <c:pt idx="206">
                  <c:v>63.717300000000002</c:v>
                </c:pt>
                <c:pt idx="207">
                  <c:v>63.897300000000001</c:v>
                </c:pt>
                <c:pt idx="208">
                  <c:v>64.078299999999984</c:v>
                </c:pt>
                <c:pt idx="209">
                  <c:v>64.259900000000002</c:v>
                </c:pt>
                <c:pt idx="210">
                  <c:v>64.4422</c:v>
                </c:pt>
                <c:pt idx="211">
                  <c:v>64.575299999999984</c:v>
                </c:pt>
                <c:pt idx="212">
                  <c:v>64.709500000000006</c:v>
                </c:pt>
                <c:pt idx="213">
                  <c:v>64.844800000000006</c:v>
                </c:pt>
                <c:pt idx="214">
                  <c:v>64.981200000000001</c:v>
                </c:pt>
                <c:pt idx="215">
                  <c:v>65.118499999999997</c:v>
                </c:pt>
                <c:pt idx="216">
                  <c:v>65.227000000000004</c:v>
                </c:pt>
                <c:pt idx="217">
                  <c:v>65.336699999999993</c:v>
                </c:pt>
                <c:pt idx="218">
                  <c:v>65.447500000000005</c:v>
                </c:pt>
                <c:pt idx="219">
                  <c:v>65.559399999999997</c:v>
                </c:pt>
                <c:pt idx="220">
                  <c:v>65.672399999999783</c:v>
                </c:pt>
                <c:pt idx="221">
                  <c:v>65.769199999999998</c:v>
                </c:pt>
                <c:pt idx="222">
                  <c:v>65.867199999999997</c:v>
                </c:pt>
                <c:pt idx="223">
                  <c:v>65.966300000000004</c:v>
                </c:pt>
                <c:pt idx="224">
                  <c:v>66.066400000000002</c:v>
                </c:pt>
                <c:pt idx="225">
                  <c:v>66.167699999999996</c:v>
                </c:pt>
                <c:pt idx="226">
                  <c:v>66.254000000000005</c:v>
                </c:pt>
                <c:pt idx="227">
                  <c:v>66.341399999999993</c:v>
                </c:pt>
                <c:pt idx="228">
                  <c:v>66.429900000000004</c:v>
                </c:pt>
                <c:pt idx="229">
                  <c:v>66.519499999999994</c:v>
                </c:pt>
                <c:pt idx="230">
                  <c:v>66.610299999999995</c:v>
                </c:pt>
                <c:pt idx="231">
                  <c:v>66.687299999999993</c:v>
                </c:pt>
                <c:pt idx="232">
                  <c:v>66.765500000000003</c:v>
                </c:pt>
                <c:pt idx="233">
                  <c:v>66.844700000000003</c:v>
                </c:pt>
                <c:pt idx="234">
                  <c:v>66.9251</c:v>
                </c:pt>
                <c:pt idx="235">
                  <c:v>67.006500000000003</c:v>
                </c:pt>
                <c:pt idx="236">
                  <c:v>67.074999999999974</c:v>
                </c:pt>
                <c:pt idx="237">
                  <c:v>67.144499999999994</c:v>
                </c:pt>
                <c:pt idx="238">
                  <c:v>67.215000000000003</c:v>
                </c:pt>
                <c:pt idx="239">
                  <c:v>67.286600000000007</c:v>
                </c:pt>
                <c:pt idx="240">
                  <c:v>67.359300000000005</c:v>
                </c:pt>
                <c:pt idx="241">
                  <c:v>67.419399999999996</c:v>
                </c:pt>
                <c:pt idx="242">
                  <c:v>67.480500000000006</c:v>
                </c:pt>
                <c:pt idx="243">
                  <c:v>67.542599999999993</c:v>
                </c:pt>
                <c:pt idx="244">
                  <c:v>67.605599999999995</c:v>
                </c:pt>
                <c:pt idx="245">
                  <c:v>67.669600000000003</c:v>
                </c:pt>
                <c:pt idx="246">
                  <c:v>67.721800000000002</c:v>
                </c:pt>
                <c:pt idx="247">
                  <c:v>67.774900000000002</c:v>
                </c:pt>
                <c:pt idx="248">
                  <c:v>67.828899999999976</c:v>
                </c:pt>
                <c:pt idx="249">
                  <c:v>67.883799999999979</c:v>
                </c:pt>
                <c:pt idx="250">
                  <c:v>67.939599999999999</c:v>
                </c:pt>
                <c:pt idx="251">
                  <c:v>67.984499999999997</c:v>
                </c:pt>
                <c:pt idx="252">
                  <c:v>68.030199999999994</c:v>
                </c:pt>
                <c:pt idx="253">
                  <c:v>68.076699999999974</c:v>
                </c:pt>
                <c:pt idx="254">
                  <c:v>68.124099999999999</c:v>
                </c:pt>
                <c:pt idx="255">
                  <c:v>68.172199999999975</c:v>
                </c:pt>
                <c:pt idx="256">
                  <c:v>68.210400000000007</c:v>
                </c:pt>
                <c:pt idx="257">
                  <c:v>68.249300000000005</c:v>
                </c:pt>
                <c:pt idx="258">
                  <c:v>68.289000000000001</c:v>
                </c:pt>
                <c:pt idx="259">
                  <c:v>68.329400000000007</c:v>
                </c:pt>
                <c:pt idx="260">
                  <c:v>68.370500000000007</c:v>
                </c:pt>
                <c:pt idx="261">
                  <c:v>68.403000000000006</c:v>
                </c:pt>
                <c:pt idx="262">
                  <c:v>68.436099999999996</c:v>
                </c:pt>
                <c:pt idx="263">
                  <c:v>68.469899999999996</c:v>
                </c:pt>
                <c:pt idx="264">
                  <c:v>68.504400000000004</c:v>
                </c:pt>
                <c:pt idx="265">
                  <c:v>68.539599999999993</c:v>
                </c:pt>
                <c:pt idx="266">
                  <c:v>68.567099999999996</c:v>
                </c:pt>
                <c:pt idx="267">
                  <c:v>68.595200000000006</c:v>
                </c:pt>
                <c:pt idx="268">
                  <c:v>68.623900000000006</c:v>
                </c:pt>
                <c:pt idx="269">
                  <c:v>68.653299999999973</c:v>
                </c:pt>
                <c:pt idx="270">
                  <c:v>68.683299999999974</c:v>
                </c:pt>
                <c:pt idx="271">
                  <c:v>68.708299999999994</c:v>
                </c:pt>
                <c:pt idx="272">
                  <c:v>68.733900000000006</c:v>
                </c:pt>
                <c:pt idx="273">
                  <c:v>68.760000000000005</c:v>
                </c:pt>
                <c:pt idx="274">
                  <c:v>68.786699999999996</c:v>
                </c:pt>
                <c:pt idx="275">
                  <c:v>68.813900000000004</c:v>
                </c:pt>
                <c:pt idx="276">
                  <c:v>68.835499999999996</c:v>
                </c:pt>
                <c:pt idx="277">
                  <c:v>68.857500000000002</c:v>
                </c:pt>
                <c:pt idx="278">
                  <c:v>68.880099999999999</c:v>
                </c:pt>
                <c:pt idx="279">
                  <c:v>68.903199999999998</c:v>
                </c:pt>
                <c:pt idx="280">
                  <c:v>68.926900000000003</c:v>
                </c:pt>
                <c:pt idx="281">
                  <c:v>68.945499999999996</c:v>
                </c:pt>
                <c:pt idx="282">
                  <c:v>68.964699999999993</c:v>
                </c:pt>
                <c:pt idx="283">
                  <c:v>68.984300000000005</c:v>
                </c:pt>
                <c:pt idx="284">
                  <c:v>69.004499999999993</c:v>
                </c:pt>
                <c:pt idx="285">
                  <c:v>69.025099999999981</c:v>
                </c:pt>
                <c:pt idx="286">
                  <c:v>69.041399999999996</c:v>
                </c:pt>
                <c:pt idx="287">
                  <c:v>69.058199999999999</c:v>
                </c:pt>
                <c:pt idx="288">
                  <c:v>69.075399999999945</c:v>
                </c:pt>
                <c:pt idx="289">
                  <c:v>69.093100000000007</c:v>
                </c:pt>
                <c:pt idx="290">
                  <c:v>69.111199999999997</c:v>
                </c:pt>
                <c:pt idx="291">
                  <c:v>69.125499999999946</c:v>
                </c:pt>
                <c:pt idx="292">
                  <c:v>69.140100000000004</c:v>
                </c:pt>
                <c:pt idx="293">
                  <c:v>69.155299999999983</c:v>
                </c:pt>
                <c:pt idx="294">
                  <c:v>69.170799999999801</c:v>
                </c:pt>
                <c:pt idx="295">
                  <c:v>69.186699999999973</c:v>
                </c:pt>
                <c:pt idx="296">
                  <c:v>69.199299999999994</c:v>
                </c:pt>
                <c:pt idx="297">
                  <c:v>69.212299999999999</c:v>
                </c:pt>
                <c:pt idx="298">
                  <c:v>69.225699999999975</c:v>
                </c:pt>
                <c:pt idx="299">
                  <c:v>69.239500000000007</c:v>
                </c:pt>
                <c:pt idx="300">
                  <c:v>69.253600000000006</c:v>
                </c:pt>
                <c:pt idx="301">
                  <c:v>69.264700000000005</c:v>
                </c:pt>
                <c:pt idx="302">
                  <c:v>69.276200000000003</c:v>
                </c:pt>
                <c:pt idx="303">
                  <c:v>69.287999999999997</c:v>
                </c:pt>
                <c:pt idx="304">
                  <c:v>69.300200000000004</c:v>
                </c:pt>
                <c:pt idx="305">
                  <c:v>69.312799999999996</c:v>
                </c:pt>
                <c:pt idx="306">
                  <c:v>69.32259999999998</c:v>
                </c:pt>
                <c:pt idx="307">
                  <c:v>69.332800000000006</c:v>
                </c:pt>
                <c:pt idx="308">
                  <c:v>69.343299999999999</c:v>
                </c:pt>
                <c:pt idx="309">
                  <c:v>69.354200000000006</c:v>
                </c:pt>
                <c:pt idx="310">
                  <c:v>69.36539999999998</c:v>
                </c:pt>
                <c:pt idx="311">
                  <c:v>69.374200000000002</c:v>
                </c:pt>
                <c:pt idx="312">
                  <c:v>69.383300000000006</c:v>
                </c:pt>
                <c:pt idx="313">
                  <c:v>69.392700000000005</c:v>
                </c:pt>
                <c:pt idx="314">
                  <c:v>69.4024</c:v>
                </c:pt>
                <c:pt idx="315">
                  <c:v>69.412499999999994</c:v>
                </c:pt>
                <c:pt idx="316">
                  <c:v>69.420299999999997</c:v>
                </c:pt>
                <c:pt idx="317">
                  <c:v>69.428399999999996</c:v>
                </c:pt>
                <c:pt idx="318">
                  <c:v>69.436800000000005</c:v>
                </c:pt>
                <c:pt idx="319">
                  <c:v>69.445499999999996</c:v>
                </c:pt>
                <c:pt idx="320">
                  <c:v>69.454499999999996</c:v>
                </c:pt>
                <c:pt idx="321">
                  <c:v>69.462400000000002</c:v>
                </c:pt>
                <c:pt idx="322">
                  <c:v>69.470699999999994</c:v>
                </c:pt>
                <c:pt idx="323">
                  <c:v>69.479200000000006</c:v>
                </c:pt>
                <c:pt idx="324">
                  <c:v>69.488</c:v>
                </c:pt>
                <c:pt idx="325">
                  <c:v>69.497200000000007</c:v>
                </c:pt>
                <c:pt idx="326">
                  <c:v>69.504199999999997</c:v>
                </c:pt>
                <c:pt idx="327">
                  <c:v>69.511600000000001</c:v>
                </c:pt>
                <c:pt idx="328">
                  <c:v>69.519199999999998</c:v>
                </c:pt>
                <c:pt idx="329">
                  <c:v>69.527000000000001</c:v>
                </c:pt>
                <c:pt idx="330">
                  <c:v>69.535200000000003</c:v>
                </c:pt>
                <c:pt idx="331">
                  <c:v>69.541600000000003</c:v>
                </c:pt>
                <c:pt idx="332">
                  <c:v>69.548299999999998</c:v>
                </c:pt>
                <c:pt idx="333">
                  <c:v>69.555299999999974</c:v>
                </c:pt>
                <c:pt idx="334">
                  <c:v>69.5625</c:v>
                </c:pt>
                <c:pt idx="335">
                  <c:v>69.569900000000004</c:v>
                </c:pt>
                <c:pt idx="336">
                  <c:v>69.57559999999998</c:v>
                </c:pt>
                <c:pt idx="337">
                  <c:v>69.581599999999995</c:v>
                </c:pt>
                <c:pt idx="338">
                  <c:v>69.587800000000001</c:v>
                </c:pt>
                <c:pt idx="339">
                  <c:v>69.594200000000001</c:v>
                </c:pt>
                <c:pt idx="340">
                  <c:v>69.600899999999996</c:v>
                </c:pt>
                <c:pt idx="341">
                  <c:v>69.606099999999998</c:v>
                </c:pt>
                <c:pt idx="342">
                  <c:v>69.611599999999996</c:v>
                </c:pt>
                <c:pt idx="343">
                  <c:v>69.6173</c:v>
                </c:pt>
                <c:pt idx="344">
                  <c:v>69.623199999999997</c:v>
                </c:pt>
                <c:pt idx="345">
                  <c:v>69.629299999999986</c:v>
                </c:pt>
                <c:pt idx="346">
                  <c:v>69.634</c:v>
                </c:pt>
                <c:pt idx="347">
                  <c:v>69.638900000000007</c:v>
                </c:pt>
                <c:pt idx="348">
                  <c:v>69.644099999999995</c:v>
                </c:pt>
                <c:pt idx="349">
                  <c:v>69.649299999999997</c:v>
                </c:pt>
                <c:pt idx="350">
                  <c:v>69.654899999999998</c:v>
                </c:pt>
                <c:pt idx="351">
                  <c:v>69.659099999999995</c:v>
                </c:pt>
                <c:pt idx="352">
                  <c:v>69.663499999999999</c:v>
                </c:pt>
                <c:pt idx="353">
                  <c:v>69.668099999999995</c:v>
                </c:pt>
                <c:pt idx="354">
                  <c:v>69.672999999999845</c:v>
                </c:pt>
                <c:pt idx="355">
                  <c:v>69.677999999999983</c:v>
                </c:pt>
                <c:pt idx="356">
                  <c:v>69.681799999999996</c:v>
                </c:pt>
                <c:pt idx="357">
                  <c:v>69.685899999999975</c:v>
                </c:pt>
                <c:pt idx="358">
                  <c:v>69.69</c:v>
                </c:pt>
                <c:pt idx="359">
                  <c:v>69.694500000000005</c:v>
                </c:pt>
                <c:pt idx="360">
                  <c:v>69.699099999999973</c:v>
                </c:pt>
                <c:pt idx="361">
                  <c:v>69.702599999999975</c:v>
                </c:pt>
                <c:pt idx="362">
                  <c:v>69.706100000000006</c:v>
                </c:pt>
                <c:pt idx="363">
                  <c:v>69.709999999999994</c:v>
                </c:pt>
                <c:pt idx="364">
                  <c:v>69.713999999999999</c:v>
                </c:pt>
                <c:pt idx="365">
                  <c:v>69.718100000000007</c:v>
                </c:pt>
                <c:pt idx="366">
                  <c:v>69.721199999999996</c:v>
                </c:pt>
                <c:pt idx="367">
                  <c:v>69.724500000000006</c:v>
                </c:pt>
                <c:pt idx="368">
                  <c:v>69.727900000000005</c:v>
                </c:pt>
                <c:pt idx="369">
                  <c:v>69.731499999999997</c:v>
                </c:pt>
                <c:pt idx="370">
                  <c:v>69.735299999999995</c:v>
                </c:pt>
                <c:pt idx="371">
                  <c:v>69.738</c:v>
                </c:pt>
                <c:pt idx="372">
                  <c:v>69.741</c:v>
                </c:pt>
                <c:pt idx="373">
                  <c:v>69.744100000000003</c:v>
                </c:pt>
                <c:pt idx="374">
                  <c:v>69.747299999999996</c:v>
                </c:pt>
                <c:pt idx="375">
                  <c:v>69.750799999999998</c:v>
                </c:pt>
                <c:pt idx="376">
                  <c:v>69.75330000000001</c:v>
                </c:pt>
                <c:pt idx="377">
                  <c:v>69.755899999999997</c:v>
                </c:pt>
                <c:pt idx="378">
                  <c:v>69.758700000000005</c:v>
                </c:pt>
                <c:pt idx="379">
                  <c:v>69.761700000000005</c:v>
                </c:pt>
                <c:pt idx="380">
                  <c:v>69.764700000000005</c:v>
                </c:pt>
                <c:pt idx="381">
                  <c:v>69.766900000000007</c:v>
                </c:pt>
                <c:pt idx="382">
                  <c:v>69.769099999999995</c:v>
                </c:pt>
                <c:pt idx="383">
                  <c:v>69.771500000000003</c:v>
                </c:pt>
                <c:pt idx="384">
                  <c:v>69.774199999999993</c:v>
                </c:pt>
                <c:pt idx="385">
                  <c:v>69.776800000000009</c:v>
                </c:pt>
                <c:pt idx="386">
                  <c:v>69.778599999999997</c:v>
                </c:pt>
                <c:pt idx="387">
                  <c:v>69.780600000000007</c:v>
                </c:pt>
                <c:pt idx="388">
                  <c:v>69.782700000000006</c:v>
                </c:pt>
                <c:pt idx="389">
                  <c:v>69.784999999999997</c:v>
                </c:pt>
                <c:pt idx="390">
                  <c:v>69.787400000000005</c:v>
                </c:pt>
                <c:pt idx="391">
                  <c:v>69.788900000000012</c:v>
                </c:pt>
                <c:pt idx="392">
                  <c:v>69.790700000000001</c:v>
                </c:pt>
                <c:pt idx="393">
                  <c:v>69.792500000000004</c:v>
                </c:pt>
                <c:pt idx="394">
                  <c:v>69.794399999999996</c:v>
                </c:pt>
                <c:pt idx="395">
                  <c:v>69.796499999999995</c:v>
                </c:pt>
                <c:pt idx="396">
                  <c:v>69.797799999999995</c:v>
                </c:pt>
                <c:pt idx="397">
                  <c:v>69.799099999999996</c:v>
                </c:pt>
                <c:pt idx="398">
                  <c:v>69.800599999999974</c:v>
                </c:pt>
                <c:pt idx="399">
                  <c:v>69.80210000000001</c:v>
                </c:pt>
                <c:pt idx="400">
                  <c:v>69.803700000000006</c:v>
                </c:pt>
                <c:pt idx="401">
                  <c:v>69.804700000000011</c:v>
                </c:pt>
                <c:pt idx="402">
                  <c:v>69.805599999999998</c:v>
                </c:pt>
                <c:pt idx="403">
                  <c:v>69.806799999999996</c:v>
                </c:pt>
                <c:pt idx="404">
                  <c:v>69.808000000000007</c:v>
                </c:pt>
                <c:pt idx="405">
                  <c:v>69.809200000000004</c:v>
                </c:pt>
                <c:pt idx="406">
                  <c:v>69.809700000000007</c:v>
                </c:pt>
                <c:pt idx="407">
                  <c:v>69.810300000000012</c:v>
                </c:pt>
                <c:pt idx="408">
                  <c:v>69.810900000000004</c:v>
                </c:pt>
                <c:pt idx="409">
                  <c:v>69.811700000000002</c:v>
                </c:pt>
                <c:pt idx="410">
                  <c:v>69.8125</c:v>
                </c:pt>
                <c:pt idx="411">
                  <c:v>69.812600000000003</c:v>
                </c:pt>
                <c:pt idx="412">
                  <c:v>69.812899999999999</c:v>
                </c:pt>
                <c:pt idx="413">
                  <c:v>69.813199999999995</c:v>
                </c:pt>
                <c:pt idx="414">
                  <c:v>69.813500000000005</c:v>
                </c:pt>
                <c:pt idx="415">
                  <c:v>69.813800000000001</c:v>
                </c:pt>
                <c:pt idx="416">
                  <c:v>69.813400000000001</c:v>
                </c:pt>
                <c:pt idx="417">
                  <c:v>69.812999999999974</c:v>
                </c:pt>
                <c:pt idx="418">
                  <c:v>69.812599999999975</c:v>
                </c:pt>
                <c:pt idx="419">
                  <c:v>69.812100000000001</c:v>
                </c:pt>
                <c:pt idx="420">
                  <c:v>69.811800000000005</c:v>
                </c:pt>
                <c:pt idx="421">
                  <c:v>69.811199999999999</c:v>
                </c:pt>
                <c:pt idx="422">
                  <c:v>69.810599999999994</c:v>
                </c:pt>
                <c:pt idx="423">
                  <c:v>69.809899999999999</c:v>
                </c:pt>
                <c:pt idx="424">
                  <c:v>69.809400000000011</c:v>
                </c:pt>
                <c:pt idx="425">
                  <c:v>69.808599999999998</c:v>
                </c:pt>
                <c:pt idx="426">
                  <c:v>69.807400000000001</c:v>
                </c:pt>
                <c:pt idx="427">
                  <c:v>69.806100000000001</c:v>
                </c:pt>
                <c:pt idx="428">
                  <c:v>69.804699999999997</c:v>
                </c:pt>
                <c:pt idx="429">
                  <c:v>69.803300000000007</c:v>
                </c:pt>
                <c:pt idx="430">
                  <c:v>69.8018</c:v>
                </c:pt>
                <c:pt idx="431">
                  <c:v>69.799800000000005</c:v>
                </c:pt>
                <c:pt idx="432">
                  <c:v>69.797600000000003</c:v>
                </c:pt>
                <c:pt idx="433">
                  <c:v>69.795299999999997</c:v>
                </c:pt>
                <c:pt idx="434">
                  <c:v>69.793099999999995</c:v>
                </c:pt>
                <c:pt idx="435">
                  <c:v>69.790599999999998</c:v>
                </c:pt>
                <c:pt idx="436">
                  <c:v>69.787499999999994</c:v>
                </c:pt>
                <c:pt idx="437">
                  <c:v>69.784400000000005</c:v>
                </c:pt>
                <c:pt idx="438">
                  <c:v>69.781099999999995</c:v>
                </c:pt>
                <c:pt idx="439">
                  <c:v>69.777699999999996</c:v>
                </c:pt>
                <c:pt idx="440">
                  <c:v>69.774099999999976</c:v>
                </c:pt>
                <c:pt idx="441">
                  <c:v>69.769900000000007</c:v>
                </c:pt>
                <c:pt idx="442">
                  <c:v>69.765600000000006</c:v>
                </c:pt>
                <c:pt idx="443">
                  <c:v>69.760900000000007</c:v>
                </c:pt>
                <c:pt idx="444">
                  <c:v>69.756200000000007</c:v>
                </c:pt>
                <c:pt idx="445">
                  <c:v>69.751300000000001</c:v>
                </c:pt>
                <c:pt idx="446">
                  <c:v>69.745900000000006</c:v>
                </c:pt>
                <c:pt idx="447">
                  <c:v>69.740200000000002</c:v>
                </c:pt>
                <c:pt idx="448">
                  <c:v>69.734300000000005</c:v>
                </c:pt>
                <c:pt idx="449">
                  <c:v>69.728300000000004</c:v>
                </c:pt>
                <c:pt idx="450">
                  <c:v>69.721800000000002</c:v>
                </c:pt>
                <c:pt idx="451">
                  <c:v>69.714799999999997</c:v>
                </c:pt>
                <c:pt idx="452">
                  <c:v>69.707599999999999</c:v>
                </c:pt>
                <c:pt idx="453">
                  <c:v>69.7</c:v>
                </c:pt>
                <c:pt idx="454">
                  <c:v>69.692099999999996</c:v>
                </c:pt>
                <c:pt idx="455">
                  <c:v>69.68389999999998</c:v>
                </c:pt>
                <c:pt idx="456">
                  <c:v>69.675199999999975</c:v>
                </c:pt>
                <c:pt idx="457">
                  <c:v>69.666200000000003</c:v>
                </c:pt>
                <c:pt idx="458">
                  <c:v>69.656699999999987</c:v>
                </c:pt>
                <c:pt idx="459">
                  <c:v>69.647000000000006</c:v>
                </c:pt>
                <c:pt idx="460">
                  <c:v>69.636899999999997</c:v>
                </c:pt>
                <c:pt idx="461">
                  <c:v>69.626199999999997</c:v>
                </c:pt>
                <c:pt idx="462">
                  <c:v>69.615099999999998</c:v>
                </c:pt>
                <c:pt idx="463">
                  <c:v>69.6036</c:v>
                </c:pt>
                <c:pt idx="464">
                  <c:v>69.5916</c:v>
                </c:pt>
                <c:pt idx="465">
                  <c:v>69.579299999999975</c:v>
                </c:pt>
                <c:pt idx="466">
                  <c:v>69.566400000000002</c:v>
                </c:pt>
                <c:pt idx="467">
                  <c:v>69.552999999999997</c:v>
                </c:pt>
                <c:pt idx="468">
                  <c:v>69.539100000000005</c:v>
                </c:pt>
                <c:pt idx="469">
                  <c:v>69.524799999999999</c:v>
                </c:pt>
                <c:pt idx="470">
                  <c:v>69.509899999999973</c:v>
                </c:pt>
                <c:pt idx="471">
                  <c:v>69.494500000000002</c:v>
                </c:pt>
                <c:pt idx="472">
                  <c:v>69.478499999999997</c:v>
                </c:pt>
                <c:pt idx="473">
                  <c:v>69.462000000000003</c:v>
                </c:pt>
                <c:pt idx="474">
                  <c:v>69.444999999999993</c:v>
                </c:pt>
                <c:pt idx="475">
                  <c:v>69.427400000000006</c:v>
                </c:pt>
                <c:pt idx="476">
                  <c:v>69.409199999999998</c:v>
                </c:pt>
                <c:pt idx="477">
                  <c:v>69.3904</c:v>
                </c:pt>
                <c:pt idx="478">
                  <c:v>69.370999999999995</c:v>
                </c:pt>
                <c:pt idx="479">
                  <c:v>69.350899999999996</c:v>
                </c:pt>
                <c:pt idx="480">
                  <c:v>69.330100000000002</c:v>
                </c:pt>
                <c:pt idx="481">
                  <c:v>69.308800000000005</c:v>
                </c:pt>
                <c:pt idx="482">
                  <c:v>69.286799999999999</c:v>
                </c:pt>
                <c:pt idx="483">
                  <c:v>69.263999999999996</c:v>
                </c:pt>
                <c:pt idx="484">
                  <c:v>69.240600000000001</c:v>
                </c:pt>
                <c:pt idx="485">
                  <c:v>69.216399999999993</c:v>
                </c:pt>
                <c:pt idx="486">
                  <c:v>69.191699999999997</c:v>
                </c:pt>
                <c:pt idx="487">
                  <c:v>69.166200000000003</c:v>
                </c:pt>
                <c:pt idx="488">
                  <c:v>69.14</c:v>
                </c:pt>
                <c:pt idx="489">
                  <c:v>69.112899999999996</c:v>
                </c:pt>
                <c:pt idx="490">
                  <c:v>69.084999999999994</c:v>
                </c:pt>
                <c:pt idx="491">
                  <c:v>69.056700000000006</c:v>
                </c:pt>
                <c:pt idx="492">
                  <c:v>69.0274</c:v>
                </c:pt>
                <c:pt idx="493">
                  <c:v>68.997299999999996</c:v>
                </c:pt>
                <c:pt idx="494">
                  <c:v>68.966200000000001</c:v>
                </c:pt>
                <c:pt idx="495">
                  <c:v>68.934299999999993</c:v>
                </c:pt>
                <c:pt idx="496">
                  <c:v>68.901899999999998</c:v>
                </c:pt>
                <c:pt idx="497">
                  <c:v>68.868600000000001</c:v>
                </c:pt>
                <c:pt idx="498">
                  <c:v>68.834300000000013</c:v>
                </c:pt>
                <c:pt idx="499">
                  <c:v>68.799099999999996</c:v>
                </c:pt>
                <c:pt idx="500">
                  <c:v>68.762900000000002</c:v>
                </c:pt>
                <c:pt idx="501">
                  <c:v>68.726100000000002</c:v>
                </c:pt>
                <c:pt idx="502">
                  <c:v>68.688499999999976</c:v>
                </c:pt>
                <c:pt idx="503">
                  <c:v>68.649799999999999</c:v>
                </c:pt>
                <c:pt idx="504">
                  <c:v>68.609899999999996</c:v>
                </c:pt>
                <c:pt idx="505">
                  <c:v>68.569100000000006</c:v>
                </c:pt>
                <c:pt idx="506">
                  <c:v>68.527799999999999</c:v>
                </c:pt>
                <c:pt idx="507">
                  <c:v>68.485400000000013</c:v>
                </c:pt>
                <c:pt idx="508">
                  <c:v>68.441999999999993</c:v>
                </c:pt>
                <c:pt idx="509">
                  <c:v>68.397199999999998</c:v>
                </c:pt>
                <c:pt idx="510">
                  <c:v>68.351399999999998</c:v>
                </c:pt>
                <c:pt idx="511">
                  <c:v>68.305299999999974</c:v>
                </c:pt>
                <c:pt idx="512">
                  <c:v>68.257900000000006</c:v>
                </c:pt>
                <c:pt idx="513">
                  <c:v>68.209500000000006</c:v>
                </c:pt>
                <c:pt idx="514">
                  <c:v>68.159699999999987</c:v>
                </c:pt>
                <c:pt idx="515">
                  <c:v>68.108699999999985</c:v>
                </c:pt>
                <c:pt idx="516">
                  <c:v>68.057500000000005</c:v>
                </c:pt>
                <c:pt idx="517">
                  <c:v>68.004999999999995</c:v>
                </c:pt>
                <c:pt idx="518">
                  <c:v>67.951099999999997</c:v>
                </c:pt>
                <c:pt idx="519">
                  <c:v>67.896100000000004</c:v>
                </c:pt>
                <c:pt idx="520">
                  <c:v>67.839500000000001</c:v>
                </c:pt>
                <c:pt idx="521">
                  <c:v>67.783100000000005</c:v>
                </c:pt>
                <c:pt idx="522">
                  <c:v>67.725199999999987</c:v>
                </c:pt>
                <c:pt idx="523">
                  <c:v>67.665999999999997</c:v>
                </c:pt>
                <c:pt idx="524">
                  <c:v>67.605399999999946</c:v>
                </c:pt>
                <c:pt idx="525">
                  <c:v>67.543400000000005</c:v>
                </c:pt>
                <c:pt idx="526">
                  <c:v>67.481499999999997</c:v>
                </c:pt>
                <c:pt idx="527">
                  <c:v>67.418000000000006</c:v>
                </c:pt>
                <c:pt idx="528">
                  <c:v>67.353099999999998</c:v>
                </c:pt>
                <c:pt idx="529">
                  <c:v>67.286900000000003</c:v>
                </c:pt>
                <c:pt idx="530">
                  <c:v>67.219099999999997</c:v>
                </c:pt>
                <c:pt idx="531">
                  <c:v>67.151300000000006</c:v>
                </c:pt>
                <c:pt idx="532">
                  <c:v>67.081800000000001</c:v>
                </c:pt>
                <c:pt idx="533">
                  <c:v>67.010999999999996</c:v>
                </c:pt>
                <c:pt idx="534">
                  <c:v>66.938599999999994</c:v>
                </c:pt>
                <c:pt idx="535">
                  <c:v>66.864599999999996</c:v>
                </c:pt>
                <c:pt idx="536">
                  <c:v>66.790999999999997</c:v>
                </c:pt>
                <c:pt idx="537">
                  <c:v>66.715799999999973</c:v>
                </c:pt>
                <c:pt idx="538">
                  <c:v>66.639099999999999</c:v>
                </c:pt>
                <c:pt idx="539">
                  <c:v>66.560699999999997</c:v>
                </c:pt>
                <c:pt idx="540">
                  <c:v>66.480699999999999</c:v>
                </c:pt>
                <c:pt idx="541">
                  <c:v>66.400999999999996</c:v>
                </c:pt>
                <c:pt idx="542">
                  <c:v>66.319599999999994</c:v>
                </c:pt>
                <c:pt idx="543">
                  <c:v>66.236699999999999</c:v>
                </c:pt>
                <c:pt idx="544">
                  <c:v>66.151999999999987</c:v>
                </c:pt>
                <c:pt idx="545">
                  <c:v>66.065700000000007</c:v>
                </c:pt>
                <c:pt idx="546">
                  <c:v>65.979800000000012</c:v>
                </c:pt>
                <c:pt idx="547">
                  <c:v>65.892200000000003</c:v>
                </c:pt>
                <c:pt idx="548">
                  <c:v>65.802900000000008</c:v>
                </c:pt>
                <c:pt idx="549">
                  <c:v>65.712000000000003</c:v>
                </c:pt>
                <c:pt idx="550">
                  <c:v>65.619299999999996</c:v>
                </c:pt>
                <c:pt idx="551">
                  <c:v>65.527199999999993</c:v>
                </c:pt>
                <c:pt idx="552">
                  <c:v>65.433400000000006</c:v>
                </c:pt>
                <c:pt idx="553">
                  <c:v>65.337900000000005</c:v>
                </c:pt>
                <c:pt idx="554">
                  <c:v>65.240600000000001</c:v>
                </c:pt>
                <c:pt idx="555">
                  <c:v>65.141599999999997</c:v>
                </c:pt>
                <c:pt idx="556">
                  <c:v>65.043300000000002</c:v>
                </c:pt>
                <c:pt idx="557">
                  <c:v>64.943399999999997</c:v>
                </c:pt>
                <c:pt idx="558">
                  <c:v>64.8416</c:v>
                </c:pt>
                <c:pt idx="559">
                  <c:v>64.738200000000006</c:v>
                </c:pt>
                <c:pt idx="560">
                  <c:v>64.632899999999978</c:v>
                </c:pt>
                <c:pt idx="561">
                  <c:v>64.528100000000009</c:v>
                </c:pt>
                <c:pt idx="562">
                  <c:v>64.421599999999998</c:v>
                </c:pt>
                <c:pt idx="563">
                  <c:v>64.313299999999998</c:v>
                </c:pt>
                <c:pt idx="564">
                  <c:v>64.203100000000006</c:v>
                </c:pt>
                <c:pt idx="565">
                  <c:v>64.091200000000001</c:v>
                </c:pt>
                <c:pt idx="566">
                  <c:v>63.980499999999999</c:v>
                </c:pt>
                <c:pt idx="567">
                  <c:v>63.868099999999998</c:v>
                </c:pt>
                <c:pt idx="568">
                  <c:v>63.753900000000002</c:v>
                </c:pt>
                <c:pt idx="569">
                  <c:v>63.637700000000002</c:v>
                </c:pt>
                <c:pt idx="570">
                  <c:v>63.519799999999996</c:v>
                </c:pt>
                <c:pt idx="571">
                  <c:v>63.403199999999998</c:v>
                </c:pt>
                <c:pt idx="572">
                  <c:v>63.284700000000008</c:v>
                </c:pt>
                <c:pt idx="573">
                  <c:v>63.164299999999997</c:v>
                </c:pt>
                <c:pt idx="574">
                  <c:v>63.042200000000001</c:v>
                </c:pt>
                <c:pt idx="575">
                  <c:v>62.918199999999999</c:v>
                </c:pt>
                <c:pt idx="576">
                  <c:v>62.795400000000001</c:v>
                </c:pt>
                <c:pt idx="577">
                  <c:v>62.670800000000007</c:v>
                </c:pt>
                <c:pt idx="578">
                  <c:v>62.5443</c:v>
                </c:pt>
                <c:pt idx="579">
                  <c:v>62.415999999999997</c:v>
                </c:pt>
                <c:pt idx="580">
                  <c:v>62.285800000000002</c:v>
                </c:pt>
                <c:pt idx="581">
                  <c:v>62.1571</c:v>
                </c:pt>
                <c:pt idx="582">
                  <c:v>62.026499999999999</c:v>
                </c:pt>
                <c:pt idx="583">
                  <c:v>61.894199999999998</c:v>
                </c:pt>
                <c:pt idx="584">
                  <c:v>61.759900000000002</c:v>
                </c:pt>
                <c:pt idx="585">
                  <c:v>61.623800000000003</c:v>
                </c:pt>
                <c:pt idx="586">
                  <c:v>61.4893</c:v>
                </c:pt>
                <c:pt idx="587">
                  <c:v>61.353099999999998</c:v>
                </c:pt>
                <c:pt idx="588">
                  <c:v>61.215000000000003</c:v>
                </c:pt>
                <c:pt idx="589">
                  <c:v>61.075000000000003</c:v>
                </c:pt>
                <c:pt idx="590">
                  <c:v>60.933199999999999</c:v>
                </c:pt>
                <c:pt idx="591">
                  <c:v>60.792999999999999</c:v>
                </c:pt>
                <c:pt idx="592">
                  <c:v>60.651000000000003</c:v>
                </c:pt>
                <c:pt idx="593">
                  <c:v>60.507100000000001</c:v>
                </c:pt>
                <c:pt idx="594">
                  <c:v>60.361400000000003</c:v>
                </c:pt>
                <c:pt idx="595">
                  <c:v>60.213700000000003</c:v>
                </c:pt>
                <c:pt idx="596">
                  <c:v>60.068899999999999</c:v>
                </c:pt>
                <c:pt idx="597">
                  <c:v>59.922199999999997</c:v>
                </c:pt>
                <c:pt idx="598">
                  <c:v>59.773800000000008</c:v>
                </c:pt>
                <c:pt idx="599">
                  <c:v>59.623399999999997</c:v>
                </c:pt>
                <c:pt idx="600">
                  <c:v>59.471400000000003</c:v>
                </c:pt>
                <c:pt idx="601">
                  <c:v>59.320900000000009</c:v>
                </c:pt>
                <c:pt idx="602">
                  <c:v>59.168700000000001</c:v>
                </c:pt>
                <c:pt idx="603">
                  <c:v>59.014600000000002</c:v>
                </c:pt>
                <c:pt idx="604">
                  <c:v>58.858700000000013</c:v>
                </c:pt>
                <c:pt idx="605">
                  <c:v>58.701000000000008</c:v>
                </c:pt>
                <c:pt idx="606">
                  <c:v>58.545699999999997</c:v>
                </c:pt>
                <c:pt idx="607">
                  <c:v>58.388599999999997</c:v>
                </c:pt>
                <c:pt idx="608">
                  <c:v>58.229799999999997</c:v>
                </c:pt>
                <c:pt idx="609">
                  <c:v>58.069200000000002</c:v>
                </c:pt>
                <c:pt idx="610">
                  <c:v>57.906599999999997</c:v>
                </c:pt>
                <c:pt idx="611">
                  <c:v>57.747</c:v>
                </c:pt>
                <c:pt idx="612">
                  <c:v>57.585599999999999</c:v>
                </c:pt>
                <c:pt idx="613">
                  <c:v>57.422400000000003</c:v>
                </c:pt>
                <c:pt idx="614">
                  <c:v>57.257399999999997</c:v>
                </c:pt>
                <c:pt idx="615">
                  <c:v>57.090600000000002</c:v>
                </c:pt>
                <c:pt idx="616">
                  <c:v>56.926900000000003</c:v>
                </c:pt>
                <c:pt idx="617">
                  <c:v>56.761600000000001</c:v>
                </c:pt>
                <c:pt idx="618">
                  <c:v>56.5946</c:v>
                </c:pt>
                <c:pt idx="619">
                  <c:v>56.425699999999999</c:v>
                </c:pt>
                <c:pt idx="620">
                  <c:v>56.255099999999999</c:v>
                </c:pt>
                <c:pt idx="621">
                  <c:v>56.087400000000002</c:v>
                </c:pt>
                <c:pt idx="622">
                  <c:v>55.918000000000013</c:v>
                </c:pt>
                <c:pt idx="623">
                  <c:v>55.746899999999997</c:v>
                </c:pt>
                <c:pt idx="624">
                  <c:v>55.574100000000001</c:v>
                </c:pt>
                <c:pt idx="625">
                  <c:v>55.399500000000003</c:v>
                </c:pt>
                <c:pt idx="626">
                  <c:v>55.228000000000002</c:v>
                </c:pt>
                <c:pt idx="627">
                  <c:v>55.055</c:v>
                </c:pt>
                <c:pt idx="628">
                  <c:v>54.880099999999999</c:v>
                </c:pt>
                <c:pt idx="629">
                  <c:v>54.703699999999998</c:v>
                </c:pt>
                <c:pt idx="630">
                  <c:v>54.525500000000001</c:v>
                </c:pt>
                <c:pt idx="631">
                  <c:v>54.350700000000003</c:v>
                </c:pt>
                <c:pt idx="632">
                  <c:v>54.174400000000013</c:v>
                </c:pt>
                <c:pt idx="633">
                  <c:v>53.996400000000001</c:v>
                </c:pt>
                <c:pt idx="634">
                  <c:v>53.816800000000001</c:v>
                </c:pt>
                <c:pt idx="635">
                  <c:v>53.635599999999997</c:v>
                </c:pt>
                <c:pt idx="636">
                  <c:v>53.457999999999998</c:v>
                </c:pt>
                <c:pt idx="637">
                  <c:v>53.279000000000003</c:v>
                </c:pt>
                <c:pt idx="638">
                  <c:v>53.098300000000002</c:v>
                </c:pt>
                <c:pt idx="639">
                  <c:v>52.915999999999997</c:v>
                </c:pt>
                <c:pt idx="640">
                  <c:v>52.732199999999999</c:v>
                </c:pt>
                <c:pt idx="641">
                  <c:v>52.552399999999999</c:v>
                </c:pt>
                <c:pt idx="642">
                  <c:v>52.371100000000013</c:v>
                </c:pt>
                <c:pt idx="643">
                  <c:v>52.188299999999998</c:v>
                </c:pt>
                <c:pt idx="644">
                  <c:v>52.003999999999998</c:v>
                </c:pt>
                <c:pt idx="645">
                  <c:v>51.817999999999998</c:v>
                </c:pt>
                <c:pt idx="646">
                  <c:v>51.634700000000002</c:v>
                </c:pt>
                <c:pt idx="647">
                  <c:v>51.45</c:v>
                </c:pt>
                <c:pt idx="648">
                  <c:v>51.2637</c:v>
                </c:pt>
                <c:pt idx="649">
                  <c:v>51.075899999999997</c:v>
                </c:pt>
                <c:pt idx="650">
                  <c:v>50.886699999999998</c:v>
                </c:pt>
                <c:pt idx="651">
                  <c:v>50.702199999999998</c:v>
                </c:pt>
                <c:pt idx="652">
                  <c:v>50.516199999999998</c:v>
                </c:pt>
                <c:pt idx="653">
                  <c:v>50.328699999999998</c:v>
                </c:pt>
                <c:pt idx="654">
                  <c:v>50.139899999999997</c:v>
                </c:pt>
                <c:pt idx="655">
                  <c:v>49.9495</c:v>
                </c:pt>
                <c:pt idx="656">
                  <c:v>49.764299999999999</c:v>
                </c:pt>
                <c:pt idx="657">
                  <c:v>49.577599999999997</c:v>
                </c:pt>
                <c:pt idx="658">
                  <c:v>49.389600000000002</c:v>
                </c:pt>
                <c:pt idx="659">
                  <c:v>49.200200000000009</c:v>
                </c:pt>
                <c:pt idx="660">
                  <c:v>49.009399999999999</c:v>
                </c:pt>
                <c:pt idx="661">
                  <c:v>48.822099999999999</c:v>
                </c:pt>
                <c:pt idx="662">
                  <c:v>48.633400000000002</c:v>
                </c:pt>
                <c:pt idx="663">
                  <c:v>48.443399999999997</c:v>
                </c:pt>
                <c:pt idx="664">
                  <c:v>48.252099999999999</c:v>
                </c:pt>
                <c:pt idx="665">
                  <c:v>48.059399999999997</c:v>
                </c:pt>
                <c:pt idx="666">
                  <c:v>47.870399999999997</c:v>
                </c:pt>
                <c:pt idx="667">
                  <c:v>47.68010000000001</c:v>
                </c:pt>
                <c:pt idx="668">
                  <c:v>47.488500000000002</c:v>
                </c:pt>
                <c:pt idx="669">
                  <c:v>47.2956</c:v>
                </c:pt>
                <c:pt idx="670">
                  <c:v>47.101300000000002</c:v>
                </c:pt>
                <c:pt idx="671">
                  <c:v>46.913200000000003</c:v>
                </c:pt>
                <c:pt idx="672">
                  <c:v>46.7239</c:v>
                </c:pt>
                <c:pt idx="673">
                  <c:v>46.5334</c:v>
                </c:pt>
                <c:pt idx="674">
                  <c:v>46.341500000000003</c:v>
                </c:pt>
                <c:pt idx="675">
                  <c:v>46.148499999999999</c:v>
                </c:pt>
                <c:pt idx="676">
                  <c:v>45.959700000000012</c:v>
                </c:pt>
                <c:pt idx="677">
                  <c:v>45.7699</c:v>
                </c:pt>
                <c:pt idx="678">
                  <c:v>45.578699999999998</c:v>
                </c:pt>
                <c:pt idx="679">
                  <c:v>45.386400000000002</c:v>
                </c:pt>
                <c:pt idx="680">
                  <c:v>45.192900000000002</c:v>
                </c:pt>
                <c:pt idx="681">
                  <c:v>45.003999999999998</c:v>
                </c:pt>
                <c:pt idx="682">
                  <c:v>44.813800000000001</c:v>
                </c:pt>
                <c:pt idx="683">
                  <c:v>44.622700000000002</c:v>
                </c:pt>
                <c:pt idx="684">
                  <c:v>44.430199999999999</c:v>
                </c:pt>
                <c:pt idx="685">
                  <c:v>44.236699999999999</c:v>
                </c:pt>
                <c:pt idx="686">
                  <c:v>44.048000000000002</c:v>
                </c:pt>
                <c:pt idx="687">
                  <c:v>43.858199999999997</c:v>
                </c:pt>
                <c:pt idx="688">
                  <c:v>43.667400000000001</c:v>
                </c:pt>
                <c:pt idx="689">
                  <c:v>43.4754</c:v>
                </c:pt>
                <c:pt idx="690">
                  <c:v>43.282299999999999</c:v>
                </c:pt>
                <c:pt idx="691">
                  <c:v>43.094299999999997</c:v>
                </c:pt>
                <c:pt idx="692">
                  <c:v>42.905299999999997</c:v>
                </c:pt>
                <c:pt idx="693">
                  <c:v>42.715299999999999</c:v>
                </c:pt>
                <c:pt idx="694">
                  <c:v>42.524299999999997</c:v>
                </c:pt>
                <c:pt idx="695">
                  <c:v>42.332000000000008</c:v>
                </c:pt>
                <c:pt idx="696">
                  <c:v>42.145299999999999</c:v>
                </c:pt>
                <c:pt idx="697">
                  <c:v>41.957500000000003</c:v>
                </c:pt>
                <c:pt idx="698">
                  <c:v>41.768799999999999</c:v>
                </c:pt>
                <c:pt idx="699">
                  <c:v>41.579100000000011</c:v>
                </c:pt>
                <c:pt idx="700">
                  <c:v>41.388300000000001</c:v>
                </c:pt>
                <c:pt idx="701">
                  <c:v>41.203299999999999</c:v>
                </c:pt>
                <c:pt idx="702">
                  <c:v>41.017400000000002</c:v>
                </c:pt>
                <c:pt idx="703">
                  <c:v>40.830399999999997</c:v>
                </c:pt>
                <c:pt idx="704">
                  <c:v>40.642600000000002</c:v>
                </c:pt>
                <c:pt idx="705">
                  <c:v>40.453699999999998</c:v>
                </c:pt>
                <c:pt idx="706">
                  <c:v>40.270899999999997</c:v>
                </c:pt>
                <c:pt idx="707">
                  <c:v>40.0871</c:v>
                </c:pt>
                <c:pt idx="708">
                  <c:v>39.902500000000003</c:v>
                </c:pt>
                <c:pt idx="709">
                  <c:v>39.717100000000002</c:v>
                </c:pt>
                <c:pt idx="710">
                  <c:v>39.530700000000003</c:v>
                </c:pt>
                <c:pt idx="711">
                  <c:v>39.349200000000003</c:v>
                </c:pt>
                <c:pt idx="712">
                  <c:v>39.166699999999999</c:v>
                </c:pt>
                <c:pt idx="713">
                  <c:v>38.983500000000006</c:v>
                </c:pt>
                <c:pt idx="714">
                  <c:v>38.799399999999999</c:v>
                </c:pt>
                <c:pt idx="715">
                  <c:v>38.614500000000007</c:v>
                </c:pt>
                <c:pt idx="716">
                  <c:v>38.434600000000003</c:v>
                </c:pt>
                <c:pt idx="717">
                  <c:v>38.253999999999998</c:v>
                </c:pt>
                <c:pt idx="718">
                  <c:v>38.072499999999998</c:v>
                </c:pt>
                <c:pt idx="719">
                  <c:v>37.890300000000003</c:v>
                </c:pt>
                <c:pt idx="720">
                  <c:v>37.707299999999996</c:v>
                </c:pt>
                <c:pt idx="721">
                  <c:v>37.530999999999999</c:v>
                </c:pt>
                <c:pt idx="722">
                  <c:v>37.353900000000003</c:v>
                </c:pt>
                <c:pt idx="723">
                  <c:v>37.176099999999998</c:v>
                </c:pt>
                <c:pt idx="724">
                  <c:v>36.997599999999998</c:v>
                </c:pt>
                <c:pt idx="725">
                  <c:v>36.818399999999997</c:v>
                </c:pt>
                <c:pt idx="726">
                  <c:v>36.6432</c:v>
                </c:pt>
                <c:pt idx="727">
                  <c:v>36.467199999999998</c:v>
                </c:pt>
                <c:pt idx="728">
                  <c:v>36.290399999999998</c:v>
                </c:pt>
                <c:pt idx="729">
                  <c:v>36.113100000000003</c:v>
                </c:pt>
                <c:pt idx="730">
                  <c:v>35.935099999999998</c:v>
                </c:pt>
                <c:pt idx="731">
                  <c:v>35.764200000000002</c:v>
                </c:pt>
                <c:pt idx="732">
                  <c:v>35.592700000000001</c:v>
                </c:pt>
                <c:pt idx="733">
                  <c:v>35.420499999999997</c:v>
                </c:pt>
                <c:pt idx="734">
                  <c:v>35.247799999999998</c:v>
                </c:pt>
                <c:pt idx="735">
                  <c:v>35.074399999999997</c:v>
                </c:pt>
                <c:pt idx="736">
                  <c:v>34.9069</c:v>
                </c:pt>
                <c:pt idx="737">
                  <c:v>34.738799999999998</c:v>
                </c:pt>
                <c:pt idx="738">
                  <c:v>34.57</c:v>
                </c:pt>
                <c:pt idx="739">
                  <c:v>34.400799999999997</c:v>
                </c:pt>
                <c:pt idx="740">
                  <c:v>34.230899999999998</c:v>
                </c:pt>
                <c:pt idx="741">
                  <c:v>34.067</c:v>
                </c:pt>
                <c:pt idx="742">
                  <c:v>33.902700000000003</c:v>
                </c:pt>
                <c:pt idx="743">
                  <c:v>33.7378</c:v>
                </c:pt>
                <c:pt idx="744">
                  <c:v>33.572299999999998</c:v>
                </c:pt>
                <c:pt idx="745">
                  <c:v>33.406399999999998</c:v>
                </c:pt>
                <c:pt idx="746">
                  <c:v>33.245100000000001</c:v>
                </c:pt>
                <c:pt idx="747">
                  <c:v>33.083200000000012</c:v>
                </c:pt>
                <c:pt idx="748">
                  <c:v>32.9208</c:v>
                </c:pt>
                <c:pt idx="749">
                  <c:v>32.757899999999999</c:v>
                </c:pt>
                <c:pt idx="750">
                  <c:v>32.594499999999996</c:v>
                </c:pt>
                <c:pt idx="751">
                  <c:v>32.4375</c:v>
                </c:pt>
                <c:pt idx="752">
                  <c:v>32.28</c:v>
                </c:pt>
                <c:pt idx="753">
                  <c:v>32.122100000000003</c:v>
                </c:pt>
                <c:pt idx="754">
                  <c:v>31.96379999999985</c:v>
                </c:pt>
                <c:pt idx="755">
                  <c:v>31.805</c:v>
                </c:pt>
                <c:pt idx="756">
                  <c:v>31.65110000000001</c:v>
                </c:pt>
                <c:pt idx="757">
                  <c:v>31.496700000000001</c:v>
                </c:pt>
                <c:pt idx="758">
                  <c:v>31.342000000000009</c:v>
                </c:pt>
                <c:pt idx="759">
                  <c:v>31.186800000000002</c:v>
                </c:pt>
                <c:pt idx="760">
                  <c:v>31.031200000000009</c:v>
                </c:pt>
                <c:pt idx="761">
                  <c:v>30.882400000000001</c:v>
                </c:pt>
                <c:pt idx="762">
                  <c:v>30.7331</c:v>
                </c:pt>
                <c:pt idx="763">
                  <c:v>30.583500000000011</c:v>
                </c:pt>
                <c:pt idx="764">
                  <c:v>30.433599999999998</c:v>
                </c:pt>
                <c:pt idx="765">
                  <c:v>30.283300000000001</c:v>
                </c:pt>
                <c:pt idx="766">
                  <c:v>30.139900000000001</c:v>
                </c:pt>
                <c:pt idx="767">
                  <c:v>29.996200000000002</c:v>
                </c:pt>
                <c:pt idx="768">
                  <c:v>29.8522</c:v>
                </c:pt>
                <c:pt idx="769">
                  <c:v>29.70780000000001</c:v>
                </c:pt>
                <c:pt idx="770">
                  <c:v>29.563199999999981</c:v>
                </c:pt>
                <c:pt idx="771">
                  <c:v>29.421900000000001</c:v>
                </c:pt>
                <c:pt idx="772">
                  <c:v>29.2803</c:v>
                </c:pt>
                <c:pt idx="773">
                  <c:v>29.138400000000001</c:v>
                </c:pt>
                <c:pt idx="774">
                  <c:v>28.996400000000001</c:v>
                </c:pt>
                <c:pt idx="775">
                  <c:v>28.853899999999999</c:v>
                </c:pt>
                <c:pt idx="776">
                  <c:v>28.718699999999998</c:v>
                </c:pt>
                <c:pt idx="777">
                  <c:v>28.583200000000009</c:v>
                </c:pt>
                <c:pt idx="778">
                  <c:v>28.44739999999998</c:v>
                </c:pt>
                <c:pt idx="779">
                  <c:v>28.31140000000001</c:v>
                </c:pt>
                <c:pt idx="780">
                  <c:v>28.1752</c:v>
                </c:pt>
                <c:pt idx="781">
                  <c:v>28.0444</c:v>
                </c:pt>
                <c:pt idx="782">
                  <c:v>27.913399999999999</c:v>
                </c:pt>
                <c:pt idx="783">
                  <c:v>27.7822</c:v>
                </c:pt>
                <c:pt idx="784">
                  <c:v>27.650700000000011</c:v>
                </c:pt>
                <c:pt idx="785">
                  <c:v>27.519099999999991</c:v>
                </c:pt>
                <c:pt idx="786">
                  <c:v>27.393000000000001</c:v>
                </c:pt>
                <c:pt idx="787">
                  <c:v>27.2666</c:v>
                </c:pt>
                <c:pt idx="788">
                  <c:v>27.1402</c:v>
                </c:pt>
                <c:pt idx="789">
                  <c:v>27.0136</c:v>
                </c:pt>
                <c:pt idx="790">
                  <c:v>26.886700000000001</c:v>
                </c:pt>
                <c:pt idx="791">
                  <c:v>26.765499999999999</c:v>
                </c:pt>
                <c:pt idx="792">
                  <c:v>26.644200000000001</c:v>
                </c:pt>
                <c:pt idx="793">
                  <c:v>26.5227</c:v>
                </c:pt>
                <c:pt idx="794">
                  <c:v>26.40100000000001</c:v>
                </c:pt>
                <c:pt idx="795">
                  <c:v>26.279199999999999</c:v>
                </c:pt>
                <c:pt idx="796">
                  <c:v>26.161300000000001</c:v>
                </c:pt>
                <c:pt idx="797">
                  <c:v>26.042999999999989</c:v>
                </c:pt>
                <c:pt idx="798">
                  <c:v>25.924700000000001</c:v>
                </c:pt>
                <c:pt idx="799">
                  <c:v>25.80629999999999</c:v>
                </c:pt>
                <c:pt idx="800">
                  <c:v>25.687799999999999</c:v>
                </c:pt>
                <c:pt idx="801">
                  <c:v>25.576999999999991</c:v>
                </c:pt>
                <c:pt idx="802">
                  <c:v>25.466100000000001</c:v>
                </c:pt>
                <c:pt idx="803">
                  <c:v>25.3552</c:v>
                </c:pt>
                <c:pt idx="804">
                  <c:v>25.24410000000001</c:v>
                </c:pt>
                <c:pt idx="805">
                  <c:v>25.132999999999999</c:v>
                </c:pt>
                <c:pt idx="806">
                  <c:v>25.025700000000001</c:v>
                </c:pt>
                <c:pt idx="807">
                  <c:v>24.91849999999998</c:v>
                </c:pt>
                <c:pt idx="808">
                  <c:v>24.811</c:v>
                </c:pt>
                <c:pt idx="809">
                  <c:v>24.703500000000009</c:v>
                </c:pt>
                <c:pt idx="810">
                  <c:v>24.5959</c:v>
                </c:pt>
                <c:pt idx="811">
                  <c:v>24.494400000000009</c:v>
                </c:pt>
                <c:pt idx="812">
                  <c:v>24.39269999999998</c:v>
                </c:pt>
                <c:pt idx="813">
                  <c:v>24.291</c:v>
                </c:pt>
                <c:pt idx="814">
                  <c:v>24.189299999999999</c:v>
                </c:pt>
                <c:pt idx="815">
                  <c:v>24.087399999999999</c:v>
                </c:pt>
                <c:pt idx="816">
                  <c:v>23.989599999999999</c:v>
                </c:pt>
                <c:pt idx="817">
                  <c:v>23.8918</c:v>
                </c:pt>
                <c:pt idx="818">
                  <c:v>23.793900000000001</c:v>
                </c:pt>
                <c:pt idx="819">
                  <c:v>23.695900000000002</c:v>
                </c:pt>
                <c:pt idx="820">
                  <c:v>23.597899999999999</c:v>
                </c:pt>
              </c:numCache>
            </c:numRef>
          </c:yVal>
          <c:smooth val="1"/>
          <c:extLst>
            <c:ext xmlns:c16="http://schemas.microsoft.com/office/drawing/2014/chart" uri="{C3380CC4-5D6E-409C-BE32-E72D297353CC}">
              <c16:uniqueId val="{00000000-BF96-2D46-BDBD-46D2E848D032}"/>
            </c:ext>
          </c:extLst>
        </c:ser>
        <c:ser>
          <c:idx val="6"/>
          <c:order val="1"/>
          <c:tx>
            <c:strRef>
              <c:f>'Model Data'!$J$1</c:f>
              <c:strCache>
                <c:ptCount val="1"/>
                <c:pt idx="0">
                  <c:v>S-NUV Detector + Filter</c:v>
                </c:pt>
              </c:strCache>
            </c:strRef>
          </c:tx>
          <c:spPr>
            <a:ln>
              <a:solidFill>
                <a:srgbClr val="FF0000"/>
              </a:solidFill>
            </a:ln>
          </c:spPr>
          <c:marker>
            <c:symbol val="none"/>
          </c:marker>
          <c:xVal>
            <c:numRef>
              <c:f>'Model Data'!$J$6:$J$806</c:f>
              <c:numCache>
                <c:formatCode>General</c:formatCode>
                <c:ptCount val="801"/>
                <c:pt idx="0">
                  <c:v>200</c:v>
                </c:pt>
                <c:pt idx="1">
                  <c:v>201</c:v>
                </c:pt>
                <c:pt idx="2">
                  <c:v>202</c:v>
                </c:pt>
                <c:pt idx="3">
                  <c:v>203</c:v>
                </c:pt>
                <c:pt idx="4">
                  <c:v>204</c:v>
                </c:pt>
                <c:pt idx="5">
                  <c:v>205</c:v>
                </c:pt>
                <c:pt idx="6">
                  <c:v>206</c:v>
                </c:pt>
                <c:pt idx="7">
                  <c:v>207</c:v>
                </c:pt>
                <c:pt idx="8">
                  <c:v>208</c:v>
                </c:pt>
                <c:pt idx="9">
                  <c:v>209</c:v>
                </c:pt>
                <c:pt idx="10">
                  <c:v>210</c:v>
                </c:pt>
                <c:pt idx="11">
                  <c:v>211</c:v>
                </c:pt>
                <c:pt idx="12">
                  <c:v>212</c:v>
                </c:pt>
                <c:pt idx="13">
                  <c:v>213</c:v>
                </c:pt>
                <c:pt idx="14">
                  <c:v>214</c:v>
                </c:pt>
                <c:pt idx="15">
                  <c:v>215</c:v>
                </c:pt>
                <c:pt idx="16">
                  <c:v>216</c:v>
                </c:pt>
                <c:pt idx="17">
                  <c:v>217</c:v>
                </c:pt>
                <c:pt idx="18">
                  <c:v>218</c:v>
                </c:pt>
                <c:pt idx="19">
                  <c:v>219</c:v>
                </c:pt>
                <c:pt idx="20">
                  <c:v>220</c:v>
                </c:pt>
                <c:pt idx="21">
                  <c:v>221</c:v>
                </c:pt>
                <c:pt idx="22">
                  <c:v>222</c:v>
                </c:pt>
                <c:pt idx="23">
                  <c:v>223</c:v>
                </c:pt>
                <c:pt idx="24">
                  <c:v>224</c:v>
                </c:pt>
                <c:pt idx="25">
                  <c:v>225</c:v>
                </c:pt>
                <c:pt idx="26">
                  <c:v>226</c:v>
                </c:pt>
                <c:pt idx="27">
                  <c:v>227</c:v>
                </c:pt>
                <c:pt idx="28">
                  <c:v>228</c:v>
                </c:pt>
                <c:pt idx="29">
                  <c:v>229</c:v>
                </c:pt>
                <c:pt idx="30">
                  <c:v>230</c:v>
                </c:pt>
                <c:pt idx="31">
                  <c:v>231</c:v>
                </c:pt>
                <c:pt idx="32">
                  <c:v>232</c:v>
                </c:pt>
                <c:pt idx="33">
                  <c:v>233</c:v>
                </c:pt>
                <c:pt idx="34">
                  <c:v>234</c:v>
                </c:pt>
                <c:pt idx="35">
                  <c:v>235</c:v>
                </c:pt>
                <c:pt idx="36">
                  <c:v>236</c:v>
                </c:pt>
                <c:pt idx="37">
                  <c:v>237</c:v>
                </c:pt>
                <c:pt idx="38">
                  <c:v>238</c:v>
                </c:pt>
                <c:pt idx="39">
                  <c:v>239</c:v>
                </c:pt>
                <c:pt idx="40">
                  <c:v>240</c:v>
                </c:pt>
                <c:pt idx="41">
                  <c:v>241</c:v>
                </c:pt>
                <c:pt idx="42">
                  <c:v>242</c:v>
                </c:pt>
                <c:pt idx="43">
                  <c:v>243</c:v>
                </c:pt>
                <c:pt idx="44">
                  <c:v>244</c:v>
                </c:pt>
                <c:pt idx="45">
                  <c:v>245</c:v>
                </c:pt>
                <c:pt idx="46">
                  <c:v>246</c:v>
                </c:pt>
                <c:pt idx="47">
                  <c:v>247</c:v>
                </c:pt>
                <c:pt idx="48">
                  <c:v>248</c:v>
                </c:pt>
                <c:pt idx="49">
                  <c:v>249</c:v>
                </c:pt>
                <c:pt idx="50">
                  <c:v>250</c:v>
                </c:pt>
                <c:pt idx="51">
                  <c:v>251</c:v>
                </c:pt>
                <c:pt idx="52">
                  <c:v>252</c:v>
                </c:pt>
                <c:pt idx="53">
                  <c:v>253</c:v>
                </c:pt>
                <c:pt idx="54">
                  <c:v>254</c:v>
                </c:pt>
                <c:pt idx="55">
                  <c:v>255</c:v>
                </c:pt>
                <c:pt idx="56">
                  <c:v>256</c:v>
                </c:pt>
                <c:pt idx="57">
                  <c:v>257</c:v>
                </c:pt>
                <c:pt idx="58">
                  <c:v>258</c:v>
                </c:pt>
                <c:pt idx="59">
                  <c:v>259</c:v>
                </c:pt>
                <c:pt idx="60">
                  <c:v>260</c:v>
                </c:pt>
                <c:pt idx="61">
                  <c:v>261</c:v>
                </c:pt>
                <c:pt idx="62">
                  <c:v>262</c:v>
                </c:pt>
                <c:pt idx="63">
                  <c:v>263</c:v>
                </c:pt>
                <c:pt idx="64">
                  <c:v>264</c:v>
                </c:pt>
                <c:pt idx="65">
                  <c:v>265</c:v>
                </c:pt>
                <c:pt idx="66">
                  <c:v>266</c:v>
                </c:pt>
                <c:pt idx="67">
                  <c:v>267</c:v>
                </c:pt>
                <c:pt idx="68">
                  <c:v>268</c:v>
                </c:pt>
                <c:pt idx="69">
                  <c:v>269</c:v>
                </c:pt>
                <c:pt idx="70">
                  <c:v>270</c:v>
                </c:pt>
                <c:pt idx="71">
                  <c:v>271</c:v>
                </c:pt>
                <c:pt idx="72">
                  <c:v>272</c:v>
                </c:pt>
                <c:pt idx="73">
                  <c:v>273</c:v>
                </c:pt>
                <c:pt idx="74">
                  <c:v>274</c:v>
                </c:pt>
                <c:pt idx="75">
                  <c:v>275</c:v>
                </c:pt>
                <c:pt idx="76">
                  <c:v>276</c:v>
                </c:pt>
                <c:pt idx="77">
                  <c:v>277</c:v>
                </c:pt>
                <c:pt idx="78">
                  <c:v>278</c:v>
                </c:pt>
                <c:pt idx="79">
                  <c:v>279</c:v>
                </c:pt>
                <c:pt idx="80">
                  <c:v>280</c:v>
                </c:pt>
                <c:pt idx="81">
                  <c:v>281</c:v>
                </c:pt>
                <c:pt idx="82">
                  <c:v>282</c:v>
                </c:pt>
                <c:pt idx="83">
                  <c:v>283</c:v>
                </c:pt>
                <c:pt idx="84">
                  <c:v>284</c:v>
                </c:pt>
                <c:pt idx="85">
                  <c:v>285</c:v>
                </c:pt>
                <c:pt idx="86">
                  <c:v>286</c:v>
                </c:pt>
                <c:pt idx="87">
                  <c:v>287</c:v>
                </c:pt>
                <c:pt idx="88">
                  <c:v>288</c:v>
                </c:pt>
                <c:pt idx="89">
                  <c:v>289</c:v>
                </c:pt>
                <c:pt idx="90">
                  <c:v>290</c:v>
                </c:pt>
                <c:pt idx="91">
                  <c:v>291</c:v>
                </c:pt>
                <c:pt idx="92">
                  <c:v>292</c:v>
                </c:pt>
                <c:pt idx="93">
                  <c:v>293</c:v>
                </c:pt>
                <c:pt idx="94">
                  <c:v>294</c:v>
                </c:pt>
                <c:pt idx="95">
                  <c:v>295</c:v>
                </c:pt>
                <c:pt idx="96">
                  <c:v>296</c:v>
                </c:pt>
                <c:pt idx="97">
                  <c:v>297</c:v>
                </c:pt>
                <c:pt idx="98">
                  <c:v>298</c:v>
                </c:pt>
                <c:pt idx="99">
                  <c:v>299</c:v>
                </c:pt>
                <c:pt idx="100">
                  <c:v>300</c:v>
                </c:pt>
                <c:pt idx="101">
                  <c:v>301</c:v>
                </c:pt>
                <c:pt idx="102">
                  <c:v>302</c:v>
                </c:pt>
                <c:pt idx="103">
                  <c:v>303</c:v>
                </c:pt>
                <c:pt idx="104">
                  <c:v>304</c:v>
                </c:pt>
                <c:pt idx="105">
                  <c:v>305</c:v>
                </c:pt>
                <c:pt idx="106">
                  <c:v>306</c:v>
                </c:pt>
                <c:pt idx="107">
                  <c:v>307</c:v>
                </c:pt>
                <c:pt idx="108">
                  <c:v>308</c:v>
                </c:pt>
                <c:pt idx="109">
                  <c:v>309</c:v>
                </c:pt>
                <c:pt idx="110">
                  <c:v>310</c:v>
                </c:pt>
                <c:pt idx="111">
                  <c:v>311</c:v>
                </c:pt>
                <c:pt idx="112">
                  <c:v>312</c:v>
                </c:pt>
                <c:pt idx="113">
                  <c:v>313</c:v>
                </c:pt>
                <c:pt idx="114">
                  <c:v>314</c:v>
                </c:pt>
                <c:pt idx="115">
                  <c:v>315</c:v>
                </c:pt>
                <c:pt idx="116">
                  <c:v>316</c:v>
                </c:pt>
                <c:pt idx="117">
                  <c:v>317</c:v>
                </c:pt>
                <c:pt idx="118">
                  <c:v>318</c:v>
                </c:pt>
                <c:pt idx="119">
                  <c:v>319</c:v>
                </c:pt>
                <c:pt idx="120">
                  <c:v>320</c:v>
                </c:pt>
                <c:pt idx="121">
                  <c:v>321</c:v>
                </c:pt>
                <c:pt idx="122">
                  <c:v>322</c:v>
                </c:pt>
                <c:pt idx="123">
                  <c:v>323</c:v>
                </c:pt>
                <c:pt idx="124">
                  <c:v>324</c:v>
                </c:pt>
                <c:pt idx="125">
                  <c:v>325</c:v>
                </c:pt>
                <c:pt idx="126">
                  <c:v>326</c:v>
                </c:pt>
                <c:pt idx="127">
                  <c:v>327</c:v>
                </c:pt>
                <c:pt idx="128">
                  <c:v>328</c:v>
                </c:pt>
                <c:pt idx="129">
                  <c:v>329</c:v>
                </c:pt>
                <c:pt idx="130">
                  <c:v>330</c:v>
                </c:pt>
                <c:pt idx="131">
                  <c:v>331</c:v>
                </c:pt>
                <c:pt idx="132">
                  <c:v>332</c:v>
                </c:pt>
                <c:pt idx="133">
                  <c:v>333</c:v>
                </c:pt>
                <c:pt idx="134">
                  <c:v>334</c:v>
                </c:pt>
                <c:pt idx="135">
                  <c:v>335</c:v>
                </c:pt>
                <c:pt idx="136">
                  <c:v>336</c:v>
                </c:pt>
                <c:pt idx="137">
                  <c:v>337</c:v>
                </c:pt>
                <c:pt idx="138">
                  <c:v>338</c:v>
                </c:pt>
                <c:pt idx="139">
                  <c:v>339</c:v>
                </c:pt>
                <c:pt idx="140">
                  <c:v>340</c:v>
                </c:pt>
                <c:pt idx="141">
                  <c:v>341</c:v>
                </c:pt>
                <c:pt idx="142">
                  <c:v>342</c:v>
                </c:pt>
                <c:pt idx="143">
                  <c:v>343</c:v>
                </c:pt>
                <c:pt idx="144">
                  <c:v>344</c:v>
                </c:pt>
                <c:pt idx="145">
                  <c:v>345</c:v>
                </c:pt>
                <c:pt idx="146">
                  <c:v>346</c:v>
                </c:pt>
                <c:pt idx="147">
                  <c:v>347</c:v>
                </c:pt>
                <c:pt idx="148">
                  <c:v>348</c:v>
                </c:pt>
                <c:pt idx="149">
                  <c:v>349</c:v>
                </c:pt>
                <c:pt idx="150">
                  <c:v>350</c:v>
                </c:pt>
                <c:pt idx="151">
                  <c:v>351</c:v>
                </c:pt>
                <c:pt idx="152">
                  <c:v>352</c:v>
                </c:pt>
                <c:pt idx="153">
                  <c:v>353</c:v>
                </c:pt>
                <c:pt idx="154">
                  <c:v>354</c:v>
                </c:pt>
                <c:pt idx="155">
                  <c:v>355</c:v>
                </c:pt>
                <c:pt idx="156">
                  <c:v>356</c:v>
                </c:pt>
                <c:pt idx="157">
                  <c:v>357</c:v>
                </c:pt>
                <c:pt idx="158">
                  <c:v>358</c:v>
                </c:pt>
                <c:pt idx="159">
                  <c:v>359</c:v>
                </c:pt>
                <c:pt idx="160">
                  <c:v>360</c:v>
                </c:pt>
                <c:pt idx="161">
                  <c:v>361</c:v>
                </c:pt>
                <c:pt idx="162">
                  <c:v>362</c:v>
                </c:pt>
                <c:pt idx="163">
                  <c:v>363</c:v>
                </c:pt>
                <c:pt idx="164">
                  <c:v>364</c:v>
                </c:pt>
                <c:pt idx="165">
                  <c:v>365</c:v>
                </c:pt>
                <c:pt idx="166">
                  <c:v>366</c:v>
                </c:pt>
                <c:pt idx="167">
                  <c:v>367</c:v>
                </c:pt>
                <c:pt idx="168">
                  <c:v>368</c:v>
                </c:pt>
                <c:pt idx="169">
                  <c:v>369</c:v>
                </c:pt>
                <c:pt idx="170">
                  <c:v>370</c:v>
                </c:pt>
                <c:pt idx="171">
                  <c:v>371</c:v>
                </c:pt>
                <c:pt idx="172">
                  <c:v>372</c:v>
                </c:pt>
                <c:pt idx="173">
                  <c:v>373</c:v>
                </c:pt>
                <c:pt idx="174">
                  <c:v>374</c:v>
                </c:pt>
                <c:pt idx="175">
                  <c:v>375</c:v>
                </c:pt>
                <c:pt idx="176">
                  <c:v>376</c:v>
                </c:pt>
                <c:pt idx="177">
                  <c:v>377</c:v>
                </c:pt>
                <c:pt idx="178">
                  <c:v>378</c:v>
                </c:pt>
                <c:pt idx="179">
                  <c:v>379</c:v>
                </c:pt>
                <c:pt idx="180">
                  <c:v>380</c:v>
                </c:pt>
                <c:pt idx="181">
                  <c:v>381</c:v>
                </c:pt>
                <c:pt idx="182">
                  <c:v>382</c:v>
                </c:pt>
                <c:pt idx="183">
                  <c:v>383</c:v>
                </c:pt>
                <c:pt idx="184">
                  <c:v>384</c:v>
                </c:pt>
                <c:pt idx="185">
                  <c:v>385</c:v>
                </c:pt>
                <c:pt idx="186">
                  <c:v>386</c:v>
                </c:pt>
                <c:pt idx="187">
                  <c:v>387</c:v>
                </c:pt>
                <c:pt idx="188">
                  <c:v>388</c:v>
                </c:pt>
                <c:pt idx="189">
                  <c:v>389</c:v>
                </c:pt>
                <c:pt idx="190">
                  <c:v>390</c:v>
                </c:pt>
                <c:pt idx="191">
                  <c:v>391</c:v>
                </c:pt>
                <c:pt idx="192">
                  <c:v>392</c:v>
                </c:pt>
                <c:pt idx="193">
                  <c:v>393</c:v>
                </c:pt>
                <c:pt idx="194">
                  <c:v>394</c:v>
                </c:pt>
                <c:pt idx="195">
                  <c:v>395</c:v>
                </c:pt>
                <c:pt idx="196">
                  <c:v>396</c:v>
                </c:pt>
                <c:pt idx="197">
                  <c:v>397</c:v>
                </c:pt>
                <c:pt idx="198">
                  <c:v>398</c:v>
                </c:pt>
                <c:pt idx="199">
                  <c:v>399</c:v>
                </c:pt>
                <c:pt idx="200">
                  <c:v>400</c:v>
                </c:pt>
                <c:pt idx="201">
                  <c:v>401</c:v>
                </c:pt>
                <c:pt idx="202">
                  <c:v>402</c:v>
                </c:pt>
                <c:pt idx="203">
                  <c:v>403</c:v>
                </c:pt>
                <c:pt idx="204">
                  <c:v>404</c:v>
                </c:pt>
                <c:pt idx="205">
                  <c:v>405</c:v>
                </c:pt>
                <c:pt idx="206">
                  <c:v>406</c:v>
                </c:pt>
                <c:pt idx="207">
                  <c:v>407</c:v>
                </c:pt>
                <c:pt idx="208">
                  <c:v>408</c:v>
                </c:pt>
                <c:pt idx="209">
                  <c:v>409</c:v>
                </c:pt>
                <c:pt idx="210">
                  <c:v>410</c:v>
                </c:pt>
                <c:pt idx="211">
                  <c:v>411</c:v>
                </c:pt>
                <c:pt idx="212">
                  <c:v>412</c:v>
                </c:pt>
                <c:pt idx="213">
                  <c:v>413</c:v>
                </c:pt>
                <c:pt idx="214">
                  <c:v>414</c:v>
                </c:pt>
                <c:pt idx="215">
                  <c:v>415</c:v>
                </c:pt>
                <c:pt idx="216">
                  <c:v>416</c:v>
                </c:pt>
                <c:pt idx="217">
                  <c:v>417</c:v>
                </c:pt>
                <c:pt idx="218">
                  <c:v>418</c:v>
                </c:pt>
                <c:pt idx="219">
                  <c:v>419</c:v>
                </c:pt>
                <c:pt idx="220">
                  <c:v>420</c:v>
                </c:pt>
                <c:pt idx="221">
                  <c:v>421</c:v>
                </c:pt>
                <c:pt idx="222">
                  <c:v>422</c:v>
                </c:pt>
                <c:pt idx="223">
                  <c:v>423</c:v>
                </c:pt>
                <c:pt idx="224">
                  <c:v>424</c:v>
                </c:pt>
                <c:pt idx="225">
                  <c:v>425</c:v>
                </c:pt>
                <c:pt idx="226">
                  <c:v>426</c:v>
                </c:pt>
                <c:pt idx="227">
                  <c:v>427</c:v>
                </c:pt>
                <c:pt idx="228">
                  <c:v>428</c:v>
                </c:pt>
                <c:pt idx="229">
                  <c:v>429</c:v>
                </c:pt>
                <c:pt idx="230">
                  <c:v>430</c:v>
                </c:pt>
                <c:pt idx="231">
                  <c:v>431</c:v>
                </c:pt>
                <c:pt idx="232">
                  <c:v>432</c:v>
                </c:pt>
                <c:pt idx="233">
                  <c:v>433</c:v>
                </c:pt>
                <c:pt idx="234">
                  <c:v>434</c:v>
                </c:pt>
                <c:pt idx="235">
                  <c:v>435</c:v>
                </c:pt>
                <c:pt idx="236">
                  <c:v>436</c:v>
                </c:pt>
                <c:pt idx="237">
                  <c:v>437</c:v>
                </c:pt>
                <c:pt idx="238">
                  <c:v>438</c:v>
                </c:pt>
                <c:pt idx="239">
                  <c:v>439</c:v>
                </c:pt>
                <c:pt idx="240">
                  <c:v>440</c:v>
                </c:pt>
                <c:pt idx="241">
                  <c:v>441</c:v>
                </c:pt>
                <c:pt idx="242">
                  <c:v>442</c:v>
                </c:pt>
                <c:pt idx="243">
                  <c:v>443</c:v>
                </c:pt>
                <c:pt idx="244">
                  <c:v>444</c:v>
                </c:pt>
                <c:pt idx="245">
                  <c:v>445</c:v>
                </c:pt>
                <c:pt idx="246">
                  <c:v>446</c:v>
                </c:pt>
                <c:pt idx="247">
                  <c:v>447</c:v>
                </c:pt>
                <c:pt idx="248">
                  <c:v>448</c:v>
                </c:pt>
                <c:pt idx="249">
                  <c:v>449</c:v>
                </c:pt>
                <c:pt idx="250">
                  <c:v>450</c:v>
                </c:pt>
                <c:pt idx="251">
                  <c:v>451</c:v>
                </c:pt>
                <c:pt idx="252">
                  <c:v>452</c:v>
                </c:pt>
                <c:pt idx="253">
                  <c:v>453</c:v>
                </c:pt>
                <c:pt idx="254">
                  <c:v>454</c:v>
                </c:pt>
                <c:pt idx="255">
                  <c:v>455</c:v>
                </c:pt>
                <c:pt idx="256">
                  <c:v>456</c:v>
                </c:pt>
                <c:pt idx="257">
                  <c:v>457</c:v>
                </c:pt>
                <c:pt idx="258">
                  <c:v>458</c:v>
                </c:pt>
                <c:pt idx="259">
                  <c:v>459</c:v>
                </c:pt>
                <c:pt idx="260">
                  <c:v>460</c:v>
                </c:pt>
                <c:pt idx="261">
                  <c:v>461</c:v>
                </c:pt>
                <c:pt idx="262">
                  <c:v>462</c:v>
                </c:pt>
                <c:pt idx="263">
                  <c:v>463</c:v>
                </c:pt>
                <c:pt idx="264">
                  <c:v>464</c:v>
                </c:pt>
                <c:pt idx="265">
                  <c:v>465</c:v>
                </c:pt>
                <c:pt idx="266">
                  <c:v>466</c:v>
                </c:pt>
                <c:pt idx="267">
                  <c:v>467</c:v>
                </c:pt>
                <c:pt idx="268">
                  <c:v>468</c:v>
                </c:pt>
                <c:pt idx="269">
                  <c:v>469</c:v>
                </c:pt>
                <c:pt idx="270">
                  <c:v>470</c:v>
                </c:pt>
                <c:pt idx="271">
                  <c:v>471</c:v>
                </c:pt>
                <c:pt idx="272">
                  <c:v>472</c:v>
                </c:pt>
                <c:pt idx="273">
                  <c:v>473</c:v>
                </c:pt>
                <c:pt idx="274">
                  <c:v>474</c:v>
                </c:pt>
                <c:pt idx="275">
                  <c:v>475</c:v>
                </c:pt>
                <c:pt idx="276">
                  <c:v>476</c:v>
                </c:pt>
                <c:pt idx="277">
                  <c:v>477</c:v>
                </c:pt>
                <c:pt idx="278">
                  <c:v>478</c:v>
                </c:pt>
                <c:pt idx="279">
                  <c:v>479</c:v>
                </c:pt>
                <c:pt idx="280">
                  <c:v>480</c:v>
                </c:pt>
                <c:pt idx="281">
                  <c:v>481</c:v>
                </c:pt>
                <c:pt idx="282">
                  <c:v>482</c:v>
                </c:pt>
                <c:pt idx="283">
                  <c:v>483</c:v>
                </c:pt>
                <c:pt idx="284">
                  <c:v>484</c:v>
                </c:pt>
                <c:pt idx="285">
                  <c:v>485</c:v>
                </c:pt>
                <c:pt idx="286">
                  <c:v>486</c:v>
                </c:pt>
                <c:pt idx="287">
                  <c:v>487</c:v>
                </c:pt>
                <c:pt idx="288">
                  <c:v>488</c:v>
                </c:pt>
                <c:pt idx="289">
                  <c:v>489</c:v>
                </c:pt>
                <c:pt idx="290">
                  <c:v>490</c:v>
                </c:pt>
                <c:pt idx="291">
                  <c:v>491</c:v>
                </c:pt>
                <c:pt idx="292">
                  <c:v>492</c:v>
                </c:pt>
                <c:pt idx="293">
                  <c:v>493</c:v>
                </c:pt>
                <c:pt idx="294">
                  <c:v>494</c:v>
                </c:pt>
                <c:pt idx="295">
                  <c:v>495</c:v>
                </c:pt>
                <c:pt idx="296">
                  <c:v>496</c:v>
                </c:pt>
                <c:pt idx="297">
                  <c:v>497</c:v>
                </c:pt>
                <c:pt idx="298">
                  <c:v>498</c:v>
                </c:pt>
                <c:pt idx="299">
                  <c:v>499</c:v>
                </c:pt>
                <c:pt idx="300">
                  <c:v>500</c:v>
                </c:pt>
                <c:pt idx="301">
                  <c:v>501</c:v>
                </c:pt>
                <c:pt idx="302">
                  <c:v>502</c:v>
                </c:pt>
                <c:pt idx="303">
                  <c:v>503</c:v>
                </c:pt>
                <c:pt idx="304">
                  <c:v>504</c:v>
                </c:pt>
                <c:pt idx="305">
                  <c:v>505</c:v>
                </c:pt>
                <c:pt idx="306">
                  <c:v>506</c:v>
                </c:pt>
                <c:pt idx="307">
                  <c:v>507</c:v>
                </c:pt>
                <c:pt idx="308">
                  <c:v>508</c:v>
                </c:pt>
                <c:pt idx="309">
                  <c:v>509</c:v>
                </c:pt>
                <c:pt idx="310">
                  <c:v>510</c:v>
                </c:pt>
                <c:pt idx="311">
                  <c:v>511</c:v>
                </c:pt>
                <c:pt idx="312">
                  <c:v>512</c:v>
                </c:pt>
                <c:pt idx="313">
                  <c:v>513</c:v>
                </c:pt>
                <c:pt idx="314">
                  <c:v>514</c:v>
                </c:pt>
                <c:pt idx="315">
                  <c:v>515</c:v>
                </c:pt>
                <c:pt idx="316">
                  <c:v>516</c:v>
                </c:pt>
                <c:pt idx="317">
                  <c:v>517</c:v>
                </c:pt>
                <c:pt idx="318">
                  <c:v>518</c:v>
                </c:pt>
                <c:pt idx="319">
                  <c:v>519</c:v>
                </c:pt>
                <c:pt idx="320">
                  <c:v>520</c:v>
                </c:pt>
                <c:pt idx="321">
                  <c:v>521</c:v>
                </c:pt>
                <c:pt idx="322">
                  <c:v>522</c:v>
                </c:pt>
                <c:pt idx="323">
                  <c:v>523</c:v>
                </c:pt>
                <c:pt idx="324">
                  <c:v>524</c:v>
                </c:pt>
                <c:pt idx="325">
                  <c:v>525</c:v>
                </c:pt>
                <c:pt idx="326">
                  <c:v>526</c:v>
                </c:pt>
                <c:pt idx="327">
                  <c:v>527</c:v>
                </c:pt>
                <c:pt idx="328">
                  <c:v>528</c:v>
                </c:pt>
                <c:pt idx="329">
                  <c:v>529</c:v>
                </c:pt>
                <c:pt idx="330">
                  <c:v>530</c:v>
                </c:pt>
                <c:pt idx="331">
                  <c:v>531</c:v>
                </c:pt>
                <c:pt idx="332">
                  <c:v>532</c:v>
                </c:pt>
                <c:pt idx="333">
                  <c:v>533</c:v>
                </c:pt>
                <c:pt idx="334">
                  <c:v>534</c:v>
                </c:pt>
                <c:pt idx="335">
                  <c:v>535</c:v>
                </c:pt>
                <c:pt idx="336">
                  <c:v>536</c:v>
                </c:pt>
                <c:pt idx="337">
                  <c:v>537</c:v>
                </c:pt>
                <c:pt idx="338">
                  <c:v>538</c:v>
                </c:pt>
                <c:pt idx="339">
                  <c:v>539</c:v>
                </c:pt>
                <c:pt idx="340">
                  <c:v>540</c:v>
                </c:pt>
                <c:pt idx="341">
                  <c:v>541</c:v>
                </c:pt>
                <c:pt idx="342">
                  <c:v>542</c:v>
                </c:pt>
                <c:pt idx="343">
                  <c:v>543</c:v>
                </c:pt>
                <c:pt idx="344">
                  <c:v>544</c:v>
                </c:pt>
                <c:pt idx="345">
                  <c:v>545</c:v>
                </c:pt>
                <c:pt idx="346">
                  <c:v>546</c:v>
                </c:pt>
                <c:pt idx="347">
                  <c:v>547</c:v>
                </c:pt>
                <c:pt idx="348">
                  <c:v>548</c:v>
                </c:pt>
                <c:pt idx="349">
                  <c:v>549</c:v>
                </c:pt>
                <c:pt idx="350">
                  <c:v>550</c:v>
                </c:pt>
                <c:pt idx="351">
                  <c:v>551</c:v>
                </c:pt>
                <c:pt idx="352">
                  <c:v>552</c:v>
                </c:pt>
                <c:pt idx="353">
                  <c:v>553</c:v>
                </c:pt>
                <c:pt idx="354">
                  <c:v>554</c:v>
                </c:pt>
                <c:pt idx="355">
                  <c:v>555</c:v>
                </c:pt>
                <c:pt idx="356">
                  <c:v>556</c:v>
                </c:pt>
                <c:pt idx="357">
                  <c:v>557</c:v>
                </c:pt>
                <c:pt idx="358">
                  <c:v>558</c:v>
                </c:pt>
                <c:pt idx="359">
                  <c:v>559</c:v>
                </c:pt>
                <c:pt idx="360">
                  <c:v>560</c:v>
                </c:pt>
                <c:pt idx="361">
                  <c:v>561</c:v>
                </c:pt>
                <c:pt idx="362">
                  <c:v>562</c:v>
                </c:pt>
                <c:pt idx="363">
                  <c:v>563</c:v>
                </c:pt>
                <c:pt idx="364">
                  <c:v>564</c:v>
                </c:pt>
                <c:pt idx="365">
                  <c:v>565</c:v>
                </c:pt>
                <c:pt idx="366">
                  <c:v>566</c:v>
                </c:pt>
                <c:pt idx="367">
                  <c:v>567</c:v>
                </c:pt>
                <c:pt idx="368">
                  <c:v>568</c:v>
                </c:pt>
                <c:pt idx="369">
                  <c:v>569</c:v>
                </c:pt>
                <c:pt idx="370">
                  <c:v>570</c:v>
                </c:pt>
                <c:pt idx="371">
                  <c:v>571</c:v>
                </c:pt>
                <c:pt idx="372">
                  <c:v>572</c:v>
                </c:pt>
                <c:pt idx="373">
                  <c:v>573</c:v>
                </c:pt>
                <c:pt idx="374">
                  <c:v>574</c:v>
                </c:pt>
                <c:pt idx="375">
                  <c:v>575</c:v>
                </c:pt>
                <c:pt idx="376">
                  <c:v>576</c:v>
                </c:pt>
                <c:pt idx="377">
                  <c:v>577</c:v>
                </c:pt>
                <c:pt idx="378">
                  <c:v>578</c:v>
                </c:pt>
                <c:pt idx="379">
                  <c:v>579</c:v>
                </c:pt>
                <c:pt idx="380">
                  <c:v>580</c:v>
                </c:pt>
                <c:pt idx="381">
                  <c:v>581</c:v>
                </c:pt>
                <c:pt idx="382">
                  <c:v>582</c:v>
                </c:pt>
                <c:pt idx="383">
                  <c:v>583</c:v>
                </c:pt>
                <c:pt idx="384">
                  <c:v>584</c:v>
                </c:pt>
                <c:pt idx="385">
                  <c:v>585</c:v>
                </c:pt>
                <c:pt idx="386">
                  <c:v>586</c:v>
                </c:pt>
                <c:pt idx="387">
                  <c:v>587</c:v>
                </c:pt>
                <c:pt idx="388">
                  <c:v>588</c:v>
                </c:pt>
                <c:pt idx="389">
                  <c:v>589</c:v>
                </c:pt>
                <c:pt idx="390">
                  <c:v>590</c:v>
                </c:pt>
                <c:pt idx="391">
                  <c:v>591</c:v>
                </c:pt>
                <c:pt idx="392">
                  <c:v>592</c:v>
                </c:pt>
                <c:pt idx="393">
                  <c:v>593</c:v>
                </c:pt>
                <c:pt idx="394">
                  <c:v>594</c:v>
                </c:pt>
                <c:pt idx="395">
                  <c:v>595</c:v>
                </c:pt>
                <c:pt idx="396">
                  <c:v>596</c:v>
                </c:pt>
                <c:pt idx="397">
                  <c:v>597</c:v>
                </c:pt>
                <c:pt idx="398">
                  <c:v>598</c:v>
                </c:pt>
                <c:pt idx="399">
                  <c:v>599</c:v>
                </c:pt>
                <c:pt idx="400">
                  <c:v>600</c:v>
                </c:pt>
                <c:pt idx="401">
                  <c:v>601</c:v>
                </c:pt>
                <c:pt idx="402">
                  <c:v>602</c:v>
                </c:pt>
                <c:pt idx="403">
                  <c:v>603</c:v>
                </c:pt>
                <c:pt idx="404">
                  <c:v>604</c:v>
                </c:pt>
                <c:pt idx="405">
                  <c:v>605</c:v>
                </c:pt>
                <c:pt idx="406">
                  <c:v>606</c:v>
                </c:pt>
                <c:pt idx="407">
                  <c:v>607</c:v>
                </c:pt>
                <c:pt idx="408">
                  <c:v>608</c:v>
                </c:pt>
                <c:pt idx="409">
                  <c:v>609</c:v>
                </c:pt>
                <c:pt idx="410">
                  <c:v>610</c:v>
                </c:pt>
                <c:pt idx="411">
                  <c:v>611</c:v>
                </c:pt>
                <c:pt idx="412">
                  <c:v>612</c:v>
                </c:pt>
                <c:pt idx="413">
                  <c:v>613</c:v>
                </c:pt>
                <c:pt idx="414">
                  <c:v>614</c:v>
                </c:pt>
                <c:pt idx="415">
                  <c:v>615</c:v>
                </c:pt>
                <c:pt idx="416">
                  <c:v>616</c:v>
                </c:pt>
                <c:pt idx="417">
                  <c:v>617</c:v>
                </c:pt>
                <c:pt idx="418">
                  <c:v>618</c:v>
                </c:pt>
                <c:pt idx="419">
                  <c:v>619</c:v>
                </c:pt>
                <c:pt idx="420">
                  <c:v>620</c:v>
                </c:pt>
                <c:pt idx="421">
                  <c:v>621</c:v>
                </c:pt>
                <c:pt idx="422">
                  <c:v>622</c:v>
                </c:pt>
                <c:pt idx="423">
                  <c:v>623</c:v>
                </c:pt>
                <c:pt idx="424">
                  <c:v>624</c:v>
                </c:pt>
                <c:pt idx="425">
                  <c:v>625</c:v>
                </c:pt>
                <c:pt idx="426">
                  <c:v>626</c:v>
                </c:pt>
                <c:pt idx="427">
                  <c:v>627</c:v>
                </c:pt>
                <c:pt idx="428">
                  <c:v>628</c:v>
                </c:pt>
                <c:pt idx="429">
                  <c:v>629</c:v>
                </c:pt>
                <c:pt idx="430">
                  <c:v>630</c:v>
                </c:pt>
                <c:pt idx="431">
                  <c:v>631</c:v>
                </c:pt>
                <c:pt idx="432">
                  <c:v>632</c:v>
                </c:pt>
                <c:pt idx="433">
                  <c:v>633</c:v>
                </c:pt>
                <c:pt idx="434">
                  <c:v>634</c:v>
                </c:pt>
                <c:pt idx="435">
                  <c:v>635</c:v>
                </c:pt>
                <c:pt idx="436">
                  <c:v>636</c:v>
                </c:pt>
                <c:pt idx="437">
                  <c:v>637</c:v>
                </c:pt>
                <c:pt idx="438">
                  <c:v>638</c:v>
                </c:pt>
                <c:pt idx="439">
                  <c:v>639</c:v>
                </c:pt>
                <c:pt idx="440">
                  <c:v>640</c:v>
                </c:pt>
                <c:pt idx="441">
                  <c:v>641</c:v>
                </c:pt>
                <c:pt idx="442">
                  <c:v>642</c:v>
                </c:pt>
                <c:pt idx="443">
                  <c:v>643</c:v>
                </c:pt>
                <c:pt idx="444">
                  <c:v>644</c:v>
                </c:pt>
                <c:pt idx="445">
                  <c:v>645</c:v>
                </c:pt>
                <c:pt idx="446">
                  <c:v>646</c:v>
                </c:pt>
                <c:pt idx="447">
                  <c:v>647</c:v>
                </c:pt>
                <c:pt idx="448">
                  <c:v>648</c:v>
                </c:pt>
                <c:pt idx="449">
                  <c:v>649</c:v>
                </c:pt>
                <c:pt idx="450">
                  <c:v>650</c:v>
                </c:pt>
                <c:pt idx="451">
                  <c:v>651</c:v>
                </c:pt>
                <c:pt idx="452">
                  <c:v>652</c:v>
                </c:pt>
                <c:pt idx="453">
                  <c:v>653</c:v>
                </c:pt>
                <c:pt idx="454">
                  <c:v>654</c:v>
                </c:pt>
                <c:pt idx="455">
                  <c:v>655</c:v>
                </c:pt>
                <c:pt idx="456">
                  <c:v>656</c:v>
                </c:pt>
                <c:pt idx="457">
                  <c:v>657</c:v>
                </c:pt>
                <c:pt idx="458">
                  <c:v>658</c:v>
                </c:pt>
                <c:pt idx="459">
                  <c:v>659</c:v>
                </c:pt>
                <c:pt idx="460">
                  <c:v>660</c:v>
                </c:pt>
                <c:pt idx="461">
                  <c:v>661</c:v>
                </c:pt>
                <c:pt idx="462">
                  <c:v>662</c:v>
                </c:pt>
                <c:pt idx="463">
                  <c:v>663</c:v>
                </c:pt>
                <c:pt idx="464">
                  <c:v>664</c:v>
                </c:pt>
                <c:pt idx="465">
                  <c:v>665</c:v>
                </c:pt>
                <c:pt idx="466">
                  <c:v>666</c:v>
                </c:pt>
                <c:pt idx="467">
                  <c:v>667</c:v>
                </c:pt>
                <c:pt idx="468">
                  <c:v>668</c:v>
                </c:pt>
                <c:pt idx="469">
                  <c:v>669</c:v>
                </c:pt>
                <c:pt idx="470">
                  <c:v>670</c:v>
                </c:pt>
                <c:pt idx="471">
                  <c:v>671</c:v>
                </c:pt>
                <c:pt idx="472">
                  <c:v>672</c:v>
                </c:pt>
                <c:pt idx="473">
                  <c:v>673</c:v>
                </c:pt>
                <c:pt idx="474">
                  <c:v>674</c:v>
                </c:pt>
                <c:pt idx="475">
                  <c:v>675</c:v>
                </c:pt>
                <c:pt idx="476">
                  <c:v>676</c:v>
                </c:pt>
                <c:pt idx="477">
                  <c:v>677</c:v>
                </c:pt>
                <c:pt idx="478">
                  <c:v>678</c:v>
                </c:pt>
                <c:pt idx="479">
                  <c:v>679</c:v>
                </c:pt>
                <c:pt idx="480">
                  <c:v>680</c:v>
                </c:pt>
                <c:pt idx="481">
                  <c:v>681</c:v>
                </c:pt>
                <c:pt idx="482">
                  <c:v>682</c:v>
                </c:pt>
                <c:pt idx="483">
                  <c:v>683</c:v>
                </c:pt>
                <c:pt idx="484">
                  <c:v>684</c:v>
                </c:pt>
                <c:pt idx="485">
                  <c:v>685</c:v>
                </c:pt>
                <c:pt idx="486">
                  <c:v>686</c:v>
                </c:pt>
                <c:pt idx="487">
                  <c:v>687</c:v>
                </c:pt>
                <c:pt idx="488">
                  <c:v>688</c:v>
                </c:pt>
                <c:pt idx="489">
                  <c:v>689</c:v>
                </c:pt>
                <c:pt idx="490">
                  <c:v>690</c:v>
                </c:pt>
                <c:pt idx="491">
                  <c:v>691</c:v>
                </c:pt>
                <c:pt idx="492">
                  <c:v>692</c:v>
                </c:pt>
                <c:pt idx="493">
                  <c:v>693</c:v>
                </c:pt>
                <c:pt idx="494">
                  <c:v>694</c:v>
                </c:pt>
                <c:pt idx="495">
                  <c:v>695</c:v>
                </c:pt>
                <c:pt idx="496">
                  <c:v>696</c:v>
                </c:pt>
                <c:pt idx="497">
                  <c:v>697</c:v>
                </c:pt>
                <c:pt idx="498">
                  <c:v>698</c:v>
                </c:pt>
                <c:pt idx="499">
                  <c:v>699</c:v>
                </c:pt>
                <c:pt idx="500">
                  <c:v>700</c:v>
                </c:pt>
                <c:pt idx="501">
                  <c:v>701</c:v>
                </c:pt>
                <c:pt idx="502">
                  <c:v>702</c:v>
                </c:pt>
                <c:pt idx="503">
                  <c:v>703</c:v>
                </c:pt>
                <c:pt idx="504">
                  <c:v>704</c:v>
                </c:pt>
                <c:pt idx="505">
                  <c:v>705</c:v>
                </c:pt>
                <c:pt idx="506">
                  <c:v>706</c:v>
                </c:pt>
                <c:pt idx="507">
                  <c:v>707</c:v>
                </c:pt>
                <c:pt idx="508">
                  <c:v>708</c:v>
                </c:pt>
                <c:pt idx="509">
                  <c:v>709</c:v>
                </c:pt>
                <c:pt idx="510">
                  <c:v>710</c:v>
                </c:pt>
                <c:pt idx="511">
                  <c:v>711</c:v>
                </c:pt>
                <c:pt idx="512">
                  <c:v>712</c:v>
                </c:pt>
                <c:pt idx="513">
                  <c:v>713</c:v>
                </c:pt>
                <c:pt idx="514">
                  <c:v>714</c:v>
                </c:pt>
                <c:pt idx="515">
                  <c:v>715</c:v>
                </c:pt>
                <c:pt idx="516">
                  <c:v>716</c:v>
                </c:pt>
                <c:pt idx="517">
                  <c:v>717</c:v>
                </c:pt>
                <c:pt idx="518">
                  <c:v>718</c:v>
                </c:pt>
                <c:pt idx="519">
                  <c:v>719</c:v>
                </c:pt>
                <c:pt idx="520">
                  <c:v>720</c:v>
                </c:pt>
                <c:pt idx="521">
                  <c:v>721</c:v>
                </c:pt>
                <c:pt idx="522">
                  <c:v>722</c:v>
                </c:pt>
                <c:pt idx="523">
                  <c:v>723</c:v>
                </c:pt>
                <c:pt idx="524">
                  <c:v>724</c:v>
                </c:pt>
                <c:pt idx="525">
                  <c:v>725</c:v>
                </c:pt>
                <c:pt idx="526">
                  <c:v>726</c:v>
                </c:pt>
                <c:pt idx="527">
                  <c:v>727</c:v>
                </c:pt>
                <c:pt idx="528">
                  <c:v>728</c:v>
                </c:pt>
                <c:pt idx="529">
                  <c:v>729</c:v>
                </c:pt>
                <c:pt idx="530">
                  <c:v>730</c:v>
                </c:pt>
                <c:pt idx="531">
                  <c:v>731</c:v>
                </c:pt>
                <c:pt idx="532">
                  <c:v>732</c:v>
                </c:pt>
                <c:pt idx="533">
                  <c:v>733</c:v>
                </c:pt>
                <c:pt idx="534">
                  <c:v>734</c:v>
                </c:pt>
                <c:pt idx="535">
                  <c:v>735</c:v>
                </c:pt>
                <c:pt idx="536">
                  <c:v>736</c:v>
                </c:pt>
                <c:pt idx="537">
                  <c:v>737</c:v>
                </c:pt>
                <c:pt idx="538">
                  <c:v>738</c:v>
                </c:pt>
                <c:pt idx="539">
                  <c:v>739</c:v>
                </c:pt>
                <c:pt idx="540">
                  <c:v>740</c:v>
                </c:pt>
                <c:pt idx="541">
                  <c:v>741</c:v>
                </c:pt>
                <c:pt idx="542">
                  <c:v>742</c:v>
                </c:pt>
                <c:pt idx="543">
                  <c:v>743</c:v>
                </c:pt>
                <c:pt idx="544">
                  <c:v>744</c:v>
                </c:pt>
                <c:pt idx="545">
                  <c:v>745</c:v>
                </c:pt>
                <c:pt idx="546">
                  <c:v>746</c:v>
                </c:pt>
                <c:pt idx="547">
                  <c:v>747</c:v>
                </c:pt>
                <c:pt idx="548">
                  <c:v>748</c:v>
                </c:pt>
                <c:pt idx="549">
                  <c:v>749</c:v>
                </c:pt>
                <c:pt idx="550">
                  <c:v>750</c:v>
                </c:pt>
                <c:pt idx="551">
                  <c:v>751</c:v>
                </c:pt>
                <c:pt idx="552">
                  <c:v>752</c:v>
                </c:pt>
                <c:pt idx="553">
                  <c:v>753</c:v>
                </c:pt>
                <c:pt idx="554">
                  <c:v>754</c:v>
                </c:pt>
                <c:pt idx="555">
                  <c:v>755</c:v>
                </c:pt>
                <c:pt idx="556">
                  <c:v>756</c:v>
                </c:pt>
                <c:pt idx="557">
                  <c:v>757</c:v>
                </c:pt>
                <c:pt idx="558">
                  <c:v>758</c:v>
                </c:pt>
                <c:pt idx="559">
                  <c:v>759</c:v>
                </c:pt>
                <c:pt idx="560">
                  <c:v>760</c:v>
                </c:pt>
                <c:pt idx="561">
                  <c:v>761</c:v>
                </c:pt>
                <c:pt idx="562">
                  <c:v>762</c:v>
                </c:pt>
                <c:pt idx="563">
                  <c:v>763</c:v>
                </c:pt>
                <c:pt idx="564">
                  <c:v>764</c:v>
                </c:pt>
                <c:pt idx="565">
                  <c:v>765</c:v>
                </c:pt>
                <c:pt idx="566">
                  <c:v>766</c:v>
                </c:pt>
                <c:pt idx="567">
                  <c:v>767</c:v>
                </c:pt>
                <c:pt idx="568">
                  <c:v>768</c:v>
                </c:pt>
                <c:pt idx="569">
                  <c:v>769</c:v>
                </c:pt>
                <c:pt idx="570">
                  <c:v>770</c:v>
                </c:pt>
                <c:pt idx="571">
                  <c:v>771</c:v>
                </c:pt>
                <c:pt idx="572">
                  <c:v>772</c:v>
                </c:pt>
                <c:pt idx="573">
                  <c:v>773</c:v>
                </c:pt>
                <c:pt idx="574">
                  <c:v>774</c:v>
                </c:pt>
                <c:pt idx="575">
                  <c:v>775</c:v>
                </c:pt>
                <c:pt idx="576">
                  <c:v>776</c:v>
                </c:pt>
                <c:pt idx="577">
                  <c:v>777</c:v>
                </c:pt>
                <c:pt idx="578">
                  <c:v>778</c:v>
                </c:pt>
                <c:pt idx="579">
                  <c:v>779</c:v>
                </c:pt>
                <c:pt idx="580">
                  <c:v>780</c:v>
                </c:pt>
                <c:pt idx="581">
                  <c:v>781</c:v>
                </c:pt>
                <c:pt idx="582">
                  <c:v>782</c:v>
                </c:pt>
                <c:pt idx="583">
                  <c:v>783</c:v>
                </c:pt>
                <c:pt idx="584">
                  <c:v>784</c:v>
                </c:pt>
                <c:pt idx="585">
                  <c:v>785</c:v>
                </c:pt>
                <c:pt idx="586">
                  <c:v>786</c:v>
                </c:pt>
                <c:pt idx="587">
                  <c:v>787</c:v>
                </c:pt>
                <c:pt idx="588">
                  <c:v>788</c:v>
                </c:pt>
                <c:pt idx="589">
                  <c:v>789</c:v>
                </c:pt>
                <c:pt idx="590">
                  <c:v>790</c:v>
                </c:pt>
                <c:pt idx="591">
                  <c:v>791</c:v>
                </c:pt>
                <c:pt idx="592">
                  <c:v>792</c:v>
                </c:pt>
                <c:pt idx="593">
                  <c:v>793</c:v>
                </c:pt>
                <c:pt idx="594">
                  <c:v>794</c:v>
                </c:pt>
                <c:pt idx="595">
                  <c:v>795</c:v>
                </c:pt>
                <c:pt idx="596">
                  <c:v>796</c:v>
                </c:pt>
                <c:pt idx="597">
                  <c:v>797</c:v>
                </c:pt>
                <c:pt idx="598">
                  <c:v>798</c:v>
                </c:pt>
                <c:pt idx="599">
                  <c:v>799</c:v>
                </c:pt>
                <c:pt idx="600">
                  <c:v>800</c:v>
                </c:pt>
                <c:pt idx="601">
                  <c:v>801</c:v>
                </c:pt>
                <c:pt idx="602">
                  <c:v>802</c:v>
                </c:pt>
                <c:pt idx="603">
                  <c:v>803</c:v>
                </c:pt>
                <c:pt idx="604">
                  <c:v>804</c:v>
                </c:pt>
                <c:pt idx="605">
                  <c:v>805</c:v>
                </c:pt>
                <c:pt idx="606">
                  <c:v>806</c:v>
                </c:pt>
                <c:pt idx="607">
                  <c:v>807</c:v>
                </c:pt>
                <c:pt idx="608">
                  <c:v>808</c:v>
                </c:pt>
                <c:pt idx="609">
                  <c:v>809</c:v>
                </c:pt>
                <c:pt idx="610">
                  <c:v>810</c:v>
                </c:pt>
                <c:pt idx="611">
                  <c:v>811</c:v>
                </c:pt>
                <c:pt idx="612">
                  <c:v>812</c:v>
                </c:pt>
                <c:pt idx="613">
                  <c:v>813</c:v>
                </c:pt>
                <c:pt idx="614">
                  <c:v>814</c:v>
                </c:pt>
                <c:pt idx="615">
                  <c:v>815</c:v>
                </c:pt>
                <c:pt idx="616">
                  <c:v>816</c:v>
                </c:pt>
                <c:pt idx="617">
                  <c:v>817</c:v>
                </c:pt>
                <c:pt idx="618">
                  <c:v>818</c:v>
                </c:pt>
                <c:pt idx="619">
                  <c:v>819</c:v>
                </c:pt>
                <c:pt idx="620">
                  <c:v>820</c:v>
                </c:pt>
                <c:pt idx="621">
                  <c:v>821</c:v>
                </c:pt>
                <c:pt idx="622">
                  <c:v>822</c:v>
                </c:pt>
                <c:pt idx="623">
                  <c:v>823</c:v>
                </c:pt>
                <c:pt idx="624">
                  <c:v>824</c:v>
                </c:pt>
                <c:pt idx="625">
                  <c:v>825</c:v>
                </c:pt>
                <c:pt idx="626">
                  <c:v>826</c:v>
                </c:pt>
                <c:pt idx="627">
                  <c:v>827</c:v>
                </c:pt>
                <c:pt idx="628">
                  <c:v>828</c:v>
                </c:pt>
                <c:pt idx="629">
                  <c:v>829</c:v>
                </c:pt>
                <c:pt idx="630">
                  <c:v>830</c:v>
                </c:pt>
                <c:pt idx="631">
                  <c:v>831</c:v>
                </c:pt>
                <c:pt idx="632">
                  <c:v>832</c:v>
                </c:pt>
                <c:pt idx="633">
                  <c:v>833</c:v>
                </c:pt>
                <c:pt idx="634">
                  <c:v>834</c:v>
                </c:pt>
                <c:pt idx="635">
                  <c:v>835</c:v>
                </c:pt>
                <c:pt idx="636">
                  <c:v>836</c:v>
                </c:pt>
                <c:pt idx="637">
                  <c:v>837</c:v>
                </c:pt>
                <c:pt idx="638">
                  <c:v>838</c:v>
                </c:pt>
                <c:pt idx="639">
                  <c:v>839</c:v>
                </c:pt>
                <c:pt idx="640">
                  <c:v>840</c:v>
                </c:pt>
                <c:pt idx="641">
                  <c:v>841</c:v>
                </c:pt>
                <c:pt idx="642">
                  <c:v>842</c:v>
                </c:pt>
                <c:pt idx="643">
                  <c:v>843</c:v>
                </c:pt>
                <c:pt idx="644">
                  <c:v>844</c:v>
                </c:pt>
                <c:pt idx="645">
                  <c:v>845</c:v>
                </c:pt>
                <c:pt idx="646">
                  <c:v>846</c:v>
                </c:pt>
                <c:pt idx="647">
                  <c:v>847</c:v>
                </c:pt>
                <c:pt idx="648">
                  <c:v>848</c:v>
                </c:pt>
                <c:pt idx="649">
                  <c:v>849</c:v>
                </c:pt>
                <c:pt idx="650">
                  <c:v>850</c:v>
                </c:pt>
                <c:pt idx="651">
                  <c:v>851</c:v>
                </c:pt>
                <c:pt idx="652">
                  <c:v>852</c:v>
                </c:pt>
                <c:pt idx="653">
                  <c:v>853</c:v>
                </c:pt>
                <c:pt idx="654">
                  <c:v>854</c:v>
                </c:pt>
                <c:pt idx="655">
                  <c:v>855</c:v>
                </c:pt>
                <c:pt idx="656">
                  <c:v>856</c:v>
                </c:pt>
                <c:pt idx="657">
                  <c:v>857</c:v>
                </c:pt>
                <c:pt idx="658">
                  <c:v>858</c:v>
                </c:pt>
                <c:pt idx="659">
                  <c:v>859</c:v>
                </c:pt>
                <c:pt idx="660">
                  <c:v>860</c:v>
                </c:pt>
                <c:pt idx="661">
                  <c:v>861</c:v>
                </c:pt>
                <c:pt idx="662">
                  <c:v>862</c:v>
                </c:pt>
                <c:pt idx="663">
                  <c:v>863</c:v>
                </c:pt>
                <c:pt idx="664">
                  <c:v>864</c:v>
                </c:pt>
                <c:pt idx="665">
                  <c:v>865</c:v>
                </c:pt>
                <c:pt idx="666">
                  <c:v>866</c:v>
                </c:pt>
                <c:pt idx="667">
                  <c:v>867</c:v>
                </c:pt>
                <c:pt idx="668">
                  <c:v>868</c:v>
                </c:pt>
                <c:pt idx="669">
                  <c:v>869</c:v>
                </c:pt>
                <c:pt idx="670">
                  <c:v>870</c:v>
                </c:pt>
                <c:pt idx="671">
                  <c:v>871</c:v>
                </c:pt>
                <c:pt idx="672">
                  <c:v>872</c:v>
                </c:pt>
                <c:pt idx="673">
                  <c:v>873</c:v>
                </c:pt>
                <c:pt idx="674">
                  <c:v>874</c:v>
                </c:pt>
                <c:pt idx="675">
                  <c:v>875</c:v>
                </c:pt>
                <c:pt idx="676">
                  <c:v>876</c:v>
                </c:pt>
                <c:pt idx="677">
                  <c:v>877</c:v>
                </c:pt>
                <c:pt idx="678">
                  <c:v>878</c:v>
                </c:pt>
                <c:pt idx="679">
                  <c:v>879</c:v>
                </c:pt>
                <c:pt idx="680">
                  <c:v>880</c:v>
                </c:pt>
                <c:pt idx="681">
                  <c:v>881</c:v>
                </c:pt>
                <c:pt idx="682">
                  <c:v>882</c:v>
                </c:pt>
                <c:pt idx="683">
                  <c:v>883</c:v>
                </c:pt>
                <c:pt idx="684">
                  <c:v>884</c:v>
                </c:pt>
                <c:pt idx="685">
                  <c:v>885</c:v>
                </c:pt>
                <c:pt idx="686">
                  <c:v>886</c:v>
                </c:pt>
                <c:pt idx="687">
                  <c:v>887</c:v>
                </c:pt>
                <c:pt idx="688">
                  <c:v>888</c:v>
                </c:pt>
                <c:pt idx="689">
                  <c:v>889</c:v>
                </c:pt>
                <c:pt idx="690">
                  <c:v>890</c:v>
                </c:pt>
                <c:pt idx="691">
                  <c:v>891</c:v>
                </c:pt>
                <c:pt idx="692">
                  <c:v>892</c:v>
                </c:pt>
                <c:pt idx="693">
                  <c:v>893</c:v>
                </c:pt>
                <c:pt idx="694">
                  <c:v>894</c:v>
                </c:pt>
                <c:pt idx="695">
                  <c:v>895</c:v>
                </c:pt>
                <c:pt idx="696">
                  <c:v>896</c:v>
                </c:pt>
                <c:pt idx="697">
                  <c:v>897</c:v>
                </c:pt>
                <c:pt idx="698">
                  <c:v>898</c:v>
                </c:pt>
                <c:pt idx="699">
                  <c:v>899</c:v>
                </c:pt>
                <c:pt idx="700">
                  <c:v>900</c:v>
                </c:pt>
                <c:pt idx="701">
                  <c:v>901</c:v>
                </c:pt>
                <c:pt idx="702">
                  <c:v>902</c:v>
                </c:pt>
                <c:pt idx="703">
                  <c:v>903</c:v>
                </c:pt>
                <c:pt idx="704">
                  <c:v>904</c:v>
                </c:pt>
                <c:pt idx="705">
                  <c:v>905</c:v>
                </c:pt>
                <c:pt idx="706">
                  <c:v>906</c:v>
                </c:pt>
                <c:pt idx="707">
                  <c:v>907</c:v>
                </c:pt>
                <c:pt idx="708">
                  <c:v>908</c:v>
                </c:pt>
                <c:pt idx="709">
                  <c:v>909</c:v>
                </c:pt>
                <c:pt idx="710">
                  <c:v>910</c:v>
                </c:pt>
                <c:pt idx="711">
                  <c:v>911</c:v>
                </c:pt>
                <c:pt idx="712">
                  <c:v>912</c:v>
                </c:pt>
                <c:pt idx="713">
                  <c:v>913</c:v>
                </c:pt>
                <c:pt idx="714">
                  <c:v>914</c:v>
                </c:pt>
                <c:pt idx="715">
                  <c:v>915</c:v>
                </c:pt>
                <c:pt idx="716">
                  <c:v>916</c:v>
                </c:pt>
                <c:pt idx="717">
                  <c:v>917</c:v>
                </c:pt>
                <c:pt idx="718">
                  <c:v>918</c:v>
                </c:pt>
                <c:pt idx="719">
                  <c:v>919</c:v>
                </c:pt>
                <c:pt idx="720">
                  <c:v>920</c:v>
                </c:pt>
                <c:pt idx="721">
                  <c:v>921</c:v>
                </c:pt>
                <c:pt idx="722">
                  <c:v>922</c:v>
                </c:pt>
                <c:pt idx="723">
                  <c:v>923</c:v>
                </c:pt>
                <c:pt idx="724">
                  <c:v>924</c:v>
                </c:pt>
                <c:pt idx="725">
                  <c:v>925</c:v>
                </c:pt>
                <c:pt idx="726">
                  <c:v>926</c:v>
                </c:pt>
                <c:pt idx="727">
                  <c:v>927</c:v>
                </c:pt>
                <c:pt idx="728">
                  <c:v>928</c:v>
                </c:pt>
                <c:pt idx="729">
                  <c:v>929</c:v>
                </c:pt>
                <c:pt idx="730">
                  <c:v>930</c:v>
                </c:pt>
                <c:pt idx="731">
                  <c:v>931</c:v>
                </c:pt>
                <c:pt idx="732">
                  <c:v>932</c:v>
                </c:pt>
                <c:pt idx="733">
                  <c:v>933</c:v>
                </c:pt>
                <c:pt idx="734">
                  <c:v>934</c:v>
                </c:pt>
                <c:pt idx="735">
                  <c:v>935</c:v>
                </c:pt>
                <c:pt idx="736">
                  <c:v>936</c:v>
                </c:pt>
                <c:pt idx="737">
                  <c:v>937</c:v>
                </c:pt>
                <c:pt idx="738">
                  <c:v>938</c:v>
                </c:pt>
                <c:pt idx="739">
                  <c:v>939</c:v>
                </c:pt>
                <c:pt idx="740">
                  <c:v>940</c:v>
                </c:pt>
                <c:pt idx="741">
                  <c:v>941</c:v>
                </c:pt>
                <c:pt idx="742">
                  <c:v>942</c:v>
                </c:pt>
                <c:pt idx="743">
                  <c:v>943</c:v>
                </c:pt>
                <c:pt idx="744">
                  <c:v>944</c:v>
                </c:pt>
                <c:pt idx="745">
                  <c:v>945</c:v>
                </c:pt>
                <c:pt idx="746">
                  <c:v>946</c:v>
                </c:pt>
                <c:pt idx="747">
                  <c:v>947</c:v>
                </c:pt>
                <c:pt idx="748">
                  <c:v>948</c:v>
                </c:pt>
                <c:pt idx="749">
                  <c:v>949</c:v>
                </c:pt>
                <c:pt idx="750">
                  <c:v>950</c:v>
                </c:pt>
                <c:pt idx="751">
                  <c:v>951</c:v>
                </c:pt>
                <c:pt idx="752">
                  <c:v>952</c:v>
                </c:pt>
                <c:pt idx="753">
                  <c:v>953</c:v>
                </c:pt>
                <c:pt idx="754">
                  <c:v>954</c:v>
                </c:pt>
                <c:pt idx="755">
                  <c:v>955</c:v>
                </c:pt>
                <c:pt idx="756">
                  <c:v>956</c:v>
                </c:pt>
                <c:pt idx="757">
                  <c:v>957</c:v>
                </c:pt>
                <c:pt idx="758">
                  <c:v>958</c:v>
                </c:pt>
                <c:pt idx="759">
                  <c:v>959</c:v>
                </c:pt>
                <c:pt idx="760">
                  <c:v>960</c:v>
                </c:pt>
                <c:pt idx="761">
                  <c:v>961</c:v>
                </c:pt>
                <c:pt idx="762">
                  <c:v>962</c:v>
                </c:pt>
                <c:pt idx="763">
                  <c:v>963</c:v>
                </c:pt>
                <c:pt idx="764">
                  <c:v>964</c:v>
                </c:pt>
                <c:pt idx="765">
                  <c:v>965</c:v>
                </c:pt>
                <c:pt idx="766">
                  <c:v>966</c:v>
                </c:pt>
                <c:pt idx="767">
                  <c:v>967</c:v>
                </c:pt>
                <c:pt idx="768">
                  <c:v>968</c:v>
                </c:pt>
                <c:pt idx="769">
                  <c:v>969</c:v>
                </c:pt>
                <c:pt idx="770">
                  <c:v>970</c:v>
                </c:pt>
                <c:pt idx="771">
                  <c:v>971</c:v>
                </c:pt>
                <c:pt idx="772">
                  <c:v>972</c:v>
                </c:pt>
                <c:pt idx="773">
                  <c:v>973</c:v>
                </c:pt>
                <c:pt idx="774">
                  <c:v>974</c:v>
                </c:pt>
                <c:pt idx="775">
                  <c:v>975</c:v>
                </c:pt>
                <c:pt idx="776">
                  <c:v>976</c:v>
                </c:pt>
                <c:pt idx="777">
                  <c:v>977</c:v>
                </c:pt>
                <c:pt idx="778">
                  <c:v>978</c:v>
                </c:pt>
                <c:pt idx="779">
                  <c:v>979</c:v>
                </c:pt>
                <c:pt idx="780">
                  <c:v>980</c:v>
                </c:pt>
                <c:pt idx="781">
                  <c:v>981</c:v>
                </c:pt>
                <c:pt idx="782">
                  <c:v>982</c:v>
                </c:pt>
                <c:pt idx="783">
                  <c:v>983</c:v>
                </c:pt>
                <c:pt idx="784">
                  <c:v>984</c:v>
                </c:pt>
                <c:pt idx="785">
                  <c:v>985</c:v>
                </c:pt>
                <c:pt idx="786">
                  <c:v>986</c:v>
                </c:pt>
                <c:pt idx="787">
                  <c:v>987</c:v>
                </c:pt>
                <c:pt idx="788">
                  <c:v>988</c:v>
                </c:pt>
                <c:pt idx="789">
                  <c:v>989</c:v>
                </c:pt>
                <c:pt idx="790">
                  <c:v>990</c:v>
                </c:pt>
                <c:pt idx="791">
                  <c:v>991</c:v>
                </c:pt>
                <c:pt idx="792">
                  <c:v>992</c:v>
                </c:pt>
                <c:pt idx="793">
                  <c:v>993</c:v>
                </c:pt>
                <c:pt idx="794">
                  <c:v>994</c:v>
                </c:pt>
                <c:pt idx="795">
                  <c:v>995</c:v>
                </c:pt>
                <c:pt idx="796">
                  <c:v>996</c:v>
                </c:pt>
                <c:pt idx="797">
                  <c:v>997</c:v>
                </c:pt>
                <c:pt idx="798">
                  <c:v>998</c:v>
                </c:pt>
                <c:pt idx="799">
                  <c:v>999</c:v>
                </c:pt>
                <c:pt idx="800">
                  <c:v>1000</c:v>
                </c:pt>
              </c:numCache>
            </c:numRef>
          </c:xVal>
          <c:yVal>
            <c:numRef>
              <c:f>'Model Data'!$K$6:$K$806</c:f>
              <c:numCache>
                <c:formatCode>0.00</c:formatCode>
                <c:ptCount val="801"/>
                <c:pt idx="0">
                  <c:v>5.6650199999999997E-6</c:v>
                </c:pt>
                <c:pt idx="1">
                  <c:v>7.9059600000000008E-6</c:v>
                </c:pt>
                <c:pt idx="2">
                  <c:v>1.4471940000000001E-5</c:v>
                </c:pt>
                <c:pt idx="3">
                  <c:v>2.3773200000000001E-5</c:v>
                </c:pt>
                <c:pt idx="4">
                  <c:v>3.8383619999999998E-5</c:v>
                </c:pt>
                <c:pt idx="5">
                  <c:v>6.1293179999999996E-5</c:v>
                </c:pt>
                <c:pt idx="6">
                  <c:v>1.0091617000000001E-4</c:v>
                </c:pt>
                <c:pt idx="7">
                  <c:v>1.6437183999999999E-4</c:v>
                </c:pt>
                <c:pt idx="8">
                  <c:v>2.6782200000000003E-4</c:v>
                </c:pt>
                <c:pt idx="9">
                  <c:v>4.2982170000000001E-4</c:v>
                </c:pt>
                <c:pt idx="10">
                  <c:v>6.8889500999999998E-4</c:v>
                </c:pt>
                <c:pt idx="11">
                  <c:v>1.08077109E-3</c:v>
                </c:pt>
                <c:pt idx="12">
                  <c:v>1.6636118400000001E-3</c:v>
                </c:pt>
                <c:pt idx="13">
                  <c:v>2.4772985999999999E-3</c:v>
                </c:pt>
                <c:pt idx="14">
                  <c:v>3.53142054E-3</c:v>
                </c:pt>
                <c:pt idx="15">
                  <c:v>3.7343644799999998E-3</c:v>
                </c:pt>
                <c:pt idx="16">
                  <c:v>3.9665268E-3</c:v>
                </c:pt>
                <c:pt idx="17">
                  <c:v>4.2341876500000004E-3</c:v>
                </c:pt>
                <c:pt idx="18">
                  <c:v>4.5401815800000002E-3</c:v>
                </c:pt>
                <c:pt idx="19">
                  <c:v>4.8955270000000002E-3</c:v>
                </c:pt>
                <c:pt idx="20">
                  <c:v>5.3081590800000003E-3</c:v>
                </c:pt>
                <c:pt idx="21">
                  <c:v>5.8097669599999997E-3</c:v>
                </c:pt>
                <c:pt idx="22">
                  <c:v>6.3935773199999997E-3</c:v>
                </c:pt>
                <c:pt idx="23">
                  <c:v>7.0842852899999998E-3</c:v>
                </c:pt>
                <c:pt idx="24">
                  <c:v>7.8943572000000004E-3</c:v>
                </c:pt>
                <c:pt idx="25">
                  <c:v>8.8567951999999998E-3</c:v>
                </c:pt>
                <c:pt idx="26">
                  <c:v>1.005501042E-2</c:v>
                </c:pt>
                <c:pt idx="27">
                  <c:v>1.14749272E-2</c:v>
                </c:pt>
                <c:pt idx="28">
                  <c:v>1.2890689449999999E-2</c:v>
                </c:pt>
                <c:pt idx="29">
                  <c:v>1.4569694249999999E-2</c:v>
                </c:pt>
                <c:pt idx="30">
                  <c:v>1.6569508890000001E-2</c:v>
                </c:pt>
                <c:pt idx="31">
                  <c:v>1.8908313180000001E-2</c:v>
                </c:pt>
                <c:pt idx="32">
                  <c:v>2.1716647360000001E-2</c:v>
                </c:pt>
                <c:pt idx="33">
                  <c:v>2.51075176E-2</c:v>
                </c:pt>
                <c:pt idx="34">
                  <c:v>2.9213454749999999E-2</c:v>
                </c:pt>
                <c:pt idx="35">
                  <c:v>3.4220885780000002E-2</c:v>
                </c:pt>
                <c:pt idx="36">
                  <c:v>4.007231688E-2</c:v>
                </c:pt>
                <c:pt idx="37">
                  <c:v>4.7363909910000002E-2</c:v>
                </c:pt>
                <c:pt idx="38">
                  <c:v>5.642913368E-2</c:v>
                </c:pt>
                <c:pt idx="39">
                  <c:v>6.7745631309999998E-2</c:v>
                </c:pt>
                <c:pt idx="40">
                  <c:v>8.1974179859999996E-2</c:v>
                </c:pt>
                <c:pt idx="41">
                  <c:v>9.9776849279999996E-2</c:v>
                </c:pt>
                <c:pt idx="42">
                  <c:v>0.12199104102</c:v>
                </c:pt>
                <c:pt idx="43">
                  <c:v>0.15042578049999999</c:v>
                </c:pt>
                <c:pt idx="44">
                  <c:v>0.18716139135000001</c:v>
                </c:pt>
                <c:pt idx="45">
                  <c:v>0.23504221691999999</c:v>
                </c:pt>
                <c:pt idx="46">
                  <c:v>0.29829817721000002</c:v>
                </c:pt>
                <c:pt idx="47">
                  <c:v>0.38247401052000002</c:v>
                </c:pt>
                <c:pt idx="48">
                  <c:v>0.49571485580000002</c:v>
                </c:pt>
                <c:pt idx="49">
                  <c:v>0.64957047343999996</c:v>
                </c:pt>
                <c:pt idx="50">
                  <c:v>0.86144563504000005</c:v>
                </c:pt>
                <c:pt idx="51">
                  <c:v>1.15738106231</c:v>
                </c:pt>
                <c:pt idx="52">
                  <c:v>1.5750632689999999</c:v>
                </c:pt>
                <c:pt idx="53">
                  <c:v>2.1711228033599999</c:v>
                </c:pt>
                <c:pt idx="54">
                  <c:v>3.0292868237800001</c:v>
                </c:pt>
                <c:pt idx="55">
                  <c:v>4.2701533724400003</c:v>
                </c:pt>
                <c:pt idx="56">
                  <c:v>6.0437258902599984</c:v>
                </c:pt>
                <c:pt idx="57">
                  <c:v>8.5506457944599994</c:v>
                </c:pt>
                <c:pt idx="58">
                  <c:v>11.955055328</c:v>
                </c:pt>
                <c:pt idx="59">
                  <c:v>16.24646426256</c:v>
                </c:pt>
                <c:pt idx="60">
                  <c:v>21.04242810201</c:v>
                </c:pt>
                <c:pt idx="61">
                  <c:v>25.578374071950002</c:v>
                </c:pt>
                <c:pt idx="62">
                  <c:v>28.984884101700001</c:v>
                </c:pt>
                <c:pt idx="63">
                  <c:v>30.905705779880002</c:v>
                </c:pt>
                <c:pt idx="64">
                  <c:v>31.55898447828001</c:v>
                </c:pt>
                <c:pt idx="65">
                  <c:v>31.429517150500001</c:v>
                </c:pt>
                <c:pt idx="66">
                  <c:v>31.034930445360001</c:v>
                </c:pt>
                <c:pt idx="67">
                  <c:v>30.56474249999998</c:v>
                </c:pt>
                <c:pt idx="68">
                  <c:v>30.160845858079998</c:v>
                </c:pt>
                <c:pt idx="69">
                  <c:v>29.852537277359879</c:v>
                </c:pt>
                <c:pt idx="70">
                  <c:v>29.657180930039999</c:v>
                </c:pt>
                <c:pt idx="71">
                  <c:v>29.706903618360009</c:v>
                </c:pt>
                <c:pt idx="72">
                  <c:v>29.800367521719991</c:v>
                </c:pt>
                <c:pt idx="73">
                  <c:v>29.899955145660002</c:v>
                </c:pt>
                <c:pt idx="74">
                  <c:v>29.967985264140001</c:v>
                </c:pt>
                <c:pt idx="75">
                  <c:v>29.97082087083</c:v>
                </c:pt>
                <c:pt idx="76">
                  <c:v>30.09025703232</c:v>
                </c:pt>
                <c:pt idx="77">
                  <c:v>30.077852976839999</c:v>
                </c:pt>
                <c:pt idx="78">
                  <c:v>29.9287291674</c:v>
                </c:pt>
                <c:pt idx="79">
                  <c:v>29.644401971179999</c:v>
                </c:pt>
                <c:pt idx="80">
                  <c:v>29.233725063190001</c:v>
                </c:pt>
                <c:pt idx="81">
                  <c:v>28.862972919360001</c:v>
                </c:pt>
                <c:pt idx="82">
                  <c:v>28.378399441999999</c:v>
                </c:pt>
                <c:pt idx="83">
                  <c:v>27.811531063229999</c:v>
                </c:pt>
                <c:pt idx="84">
                  <c:v>27.16902169938</c:v>
                </c:pt>
                <c:pt idx="85">
                  <c:v>26.4673542783</c:v>
                </c:pt>
                <c:pt idx="86">
                  <c:v>25.96165693991998</c:v>
                </c:pt>
                <c:pt idx="87">
                  <c:v>25.388331783400002</c:v>
                </c:pt>
                <c:pt idx="88">
                  <c:v>24.75958459444</c:v>
                </c:pt>
                <c:pt idx="89">
                  <c:v>24.085608244829999</c:v>
                </c:pt>
                <c:pt idx="90">
                  <c:v>23.374790396880002</c:v>
                </c:pt>
                <c:pt idx="91">
                  <c:v>22.8226989132</c:v>
                </c:pt>
                <c:pt idx="92">
                  <c:v>22.238262175549998</c:v>
                </c:pt>
                <c:pt idx="93">
                  <c:v>21.627503296050001</c:v>
                </c:pt>
                <c:pt idx="94">
                  <c:v>20.988884086319999</c:v>
                </c:pt>
                <c:pt idx="95">
                  <c:v>20.324963818120001</c:v>
                </c:pt>
                <c:pt idx="96">
                  <c:v>19.673294014980002</c:v>
                </c:pt>
                <c:pt idx="97">
                  <c:v>19.005491266500002</c:v>
                </c:pt>
                <c:pt idx="98">
                  <c:v>18.326291230350002</c:v>
                </c:pt>
                <c:pt idx="99">
                  <c:v>17.636801537659998</c:v>
                </c:pt>
                <c:pt idx="100">
                  <c:v>16.938321979040001</c:v>
                </c:pt>
                <c:pt idx="101">
                  <c:v>16.227286736869999</c:v>
                </c:pt>
                <c:pt idx="102">
                  <c:v>15.514636728639999</c:v>
                </c:pt>
                <c:pt idx="103">
                  <c:v>14.801512452000001</c:v>
                </c:pt>
                <c:pt idx="104">
                  <c:v>14.089165406519999</c:v>
                </c:pt>
                <c:pt idx="105">
                  <c:v>13.378945030220001</c:v>
                </c:pt>
                <c:pt idx="106">
                  <c:v>12.656350807999999</c:v>
                </c:pt>
                <c:pt idx="107">
                  <c:v>11.94133627757</c:v>
                </c:pt>
                <c:pt idx="108">
                  <c:v>11.235126382480001</c:v>
                </c:pt>
                <c:pt idx="109">
                  <c:v>10.53895082268</c:v>
                </c:pt>
                <c:pt idx="110">
                  <c:v>9.8584062018399994</c:v>
                </c:pt>
                <c:pt idx="111">
                  <c:v>9.1749533507500001</c:v>
                </c:pt>
                <c:pt idx="112">
                  <c:v>8.5077634447399983</c:v>
                </c:pt>
                <c:pt idx="113">
                  <c:v>7.8581219182799806</c:v>
                </c:pt>
                <c:pt idx="114">
                  <c:v>7.2274707525999853</c:v>
                </c:pt>
                <c:pt idx="115">
                  <c:v>6.6174434715299997</c:v>
                </c:pt>
                <c:pt idx="116">
                  <c:v>6.0257646124799944</c:v>
                </c:pt>
                <c:pt idx="117">
                  <c:v>5.4593873369599999</c:v>
                </c:pt>
                <c:pt idx="118">
                  <c:v>4.9200308556199843</c:v>
                </c:pt>
                <c:pt idx="119">
                  <c:v>4.4068251782699974</c:v>
                </c:pt>
                <c:pt idx="120">
                  <c:v>3.92490921438</c:v>
                </c:pt>
                <c:pt idx="121">
                  <c:v>3.4749004326400001</c:v>
                </c:pt>
                <c:pt idx="122">
                  <c:v>3.0596289428099999</c:v>
                </c:pt>
                <c:pt idx="123">
                  <c:v>2.6798486452799981</c:v>
                </c:pt>
                <c:pt idx="124">
                  <c:v>2.3370956054600001</c:v>
                </c:pt>
                <c:pt idx="125">
                  <c:v>2.0290854400599998</c:v>
                </c:pt>
                <c:pt idx="126">
                  <c:v>1.75394170304</c:v>
                </c:pt>
                <c:pt idx="127">
                  <c:v>1.5135003714999999</c:v>
                </c:pt>
                <c:pt idx="128">
                  <c:v>1.3034681351199999</c:v>
                </c:pt>
                <c:pt idx="129">
                  <c:v>1.12020603444</c:v>
                </c:pt>
                <c:pt idx="130">
                  <c:v>0.96116198507999995</c:v>
                </c:pt>
                <c:pt idx="131">
                  <c:v>0.82347521936000001</c:v>
                </c:pt>
                <c:pt idx="132">
                  <c:v>0.70506046600000005</c:v>
                </c:pt>
                <c:pt idx="133">
                  <c:v>0.60353905860000001</c:v>
                </c:pt>
                <c:pt idx="134">
                  <c:v>0.51671394625</c:v>
                </c:pt>
                <c:pt idx="135">
                  <c:v>0.44260734646</c:v>
                </c:pt>
                <c:pt idx="136">
                  <c:v>0.38058916916000002</c:v>
                </c:pt>
                <c:pt idx="137">
                  <c:v>0.32774670364000003</c:v>
                </c:pt>
                <c:pt idx="138">
                  <c:v>0.28263941279999999</c:v>
                </c:pt>
                <c:pt idx="139">
                  <c:v>0.24410068865000001</c:v>
                </c:pt>
                <c:pt idx="140">
                  <c:v>0.21116940366</c:v>
                </c:pt>
                <c:pt idx="141">
                  <c:v>0.18291825183999999</c:v>
                </c:pt>
                <c:pt idx="142">
                  <c:v>0.15873947716</c:v>
                </c:pt>
                <c:pt idx="143">
                  <c:v>0.13801861439999999</c:v>
                </c:pt>
                <c:pt idx="144">
                  <c:v>0.12024360902</c:v>
                </c:pt>
                <c:pt idx="145">
                  <c:v>0.1047362911</c:v>
                </c:pt>
                <c:pt idx="146">
                  <c:v>9.1214450040000006E-2</c:v>
                </c:pt>
                <c:pt idx="147">
                  <c:v>7.9597839540000007E-2</c:v>
                </c:pt>
                <c:pt idx="148">
                  <c:v>6.9606764660000001E-2</c:v>
                </c:pt>
                <c:pt idx="149">
                  <c:v>6.0994559519999998E-2</c:v>
                </c:pt>
                <c:pt idx="150">
                  <c:v>5.3560961300000001E-2</c:v>
                </c:pt>
                <c:pt idx="151">
                  <c:v>4.6508406000000002E-2</c:v>
                </c:pt>
                <c:pt idx="152">
                  <c:v>4.049052501E-2</c:v>
                </c:pt>
                <c:pt idx="153">
                  <c:v>3.5330709000000002E-2</c:v>
                </c:pt>
                <c:pt idx="154">
                  <c:v>3.0897504440000001E-2</c:v>
                </c:pt>
                <c:pt idx="155">
                  <c:v>2.7329370249999999E-2</c:v>
                </c:pt>
                <c:pt idx="156">
                  <c:v>2.4220378979999999E-2</c:v>
                </c:pt>
                <c:pt idx="157">
                  <c:v>2.1510442750000001E-2</c:v>
                </c:pt>
                <c:pt idx="158">
                  <c:v>1.9137047519999999E-2</c:v>
                </c:pt>
                <c:pt idx="159">
                  <c:v>1.705939092E-2</c:v>
                </c:pt>
                <c:pt idx="160">
                  <c:v>1.52312629E-2</c:v>
                </c:pt>
                <c:pt idx="161">
                  <c:v>1.3625984900000001E-2</c:v>
                </c:pt>
                <c:pt idx="162">
                  <c:v>1.220592E-2</c:v>
                </c:pt>
                <c:pt idx="163">
                  <c:v>1.0954638730000001E-2</c:v>
                </c:pt>
                <c:pt idx="164">
                  <c:v>9.8432599100000007E-3</c:v>
                </c:pt>
                <c:pt idx="165">
                  <c:v>8.8689356800000004E-3</c:v>
                </c:pt>
                <c:pt idx="166">
                  <c:v>8.0548786800000004E-3</c:v>
                </c:pt>
                <c:pt idx="167">
                  <c:v>7.3250096400000004E-3</c:v>
                </c:pt>
                <c:pt idx="168">
                  <c:v>6.6669245499999998E-3</c:v>
                </c:pt>
                <c:pt idx="169">
                  <c:v>6.07438952E-3</c:v>
                </c:pt>
                <c:pt idx="170">
                  <c:v>5.5410671800000004E-3</c:v>
                </c:pt>
                <c:pt idx="171">
                  <c:v>5.09729717E-3</c:v>
                </c:pt>
                <c:pt idx="172">
                  <c:v>4.6934953100000003E-3</c:v>
                </c:pt>
                <c:pt idx="173">
                  <c:v>4.3241178499999998E-3</c:v>
                </c:pt>
                <c:pt idx="174">
                  <c:v>3.9896885600000003E-3</c:v>
                </c:pt>
                <c:pt idx="175">
                  <c:v>3.67835118E-3</c:v>
                </c:pt>
                <c:pt idx="176">
                  <c:v>3.4142742999999998E-3</c:v>
                </c:pt>
                <c:pt idx="177">
                  <c:v>3.1537533000000001E-3</c:v>
                </c:pt>
                <c:pt idx="178">
                  <c:v>2.9217825599999999E-3</c:v>
                </c:pt>
                <c:pt idx="179">
                  <c:v>2.7125478400000002E-3</c:v>
                </c:pt>
                <c:pt idx="180">
                  <c:v>2.51390997E-3</c:v>
                </c:pt>
                <c:pt idx="181">
                  <c:v>2.3418159600000002E-3</c:v>
                </c:pt>
                <c:pt idx="182">
                  <c:v>2.1808672399999999E-3</c:v>
                </c:pt>
                <c:pt idx="183">
                  <c:v>2.03121464E-3</c:v>
                </c:pt>
                <c:pt idx="184">
                  <c:v>1.8929989E-3</c:v>
                </c:pt>
                <c:pt idx="185">
                  <c:v>1.77271299E-3</c:v>
                </c:pt>
                <c:pt idx="186">
                  <c:v>1.6566497999999999E-3</c:v>
                </c:pt>
                <c:pt idx="187">
                  <c:v>1.54631466E-3</c:v>
                </c:pt>
                <c:pt idx="188">
                  <c:v>1.45457741E-3</c:v>
                </c:pt>
                <c:pt idx="189">
                  <c:v>1.36873587E-3</c:v>
                </c:pt>
                <c:pt idx="190">
                  <c:v>1.2888439999999999E-3</c:v>
                </c:pt>
                <c:pt idx="191">
                  <c:v>1.21401564E-3</c:v>
                </c:pt>
                <c:pt idx="192">
                  <c:v>1.1388872E-3</c:v>
                </c:pt>
                <c:pt idx="193">
                  <c:v>1.0764236800000001E-3</c:v>
                </c:pt>
                <c:pt idx="194">
                  <c:v>1.0202048399999999E-3</c:v>
                </c:pt>
                <c:pt idx="195">
                  <c:v>9.6375379999999997E-4</c:v>
                </c:pt>
                <c:pt idx="196">
                  <c:v>9.0665530000000002E-4</c:v>
                </c:pt>
                <c:pt idx="197">
                  <c:v>8.6244443999999995E-4</c:v>
                </c:pt>
                <c:pt idx="198">
                  <c:v>8.1154899999999995E-4</c:v>
                </c:pt>
                <c:pt idx="199">
                  <c:v>7.7360091999999995E-4</c:v>
                </c:pt>
                <c:pt idx="200">
                  <c:v>7.3553088000000003E-4</c:v>
                </c:pt>
                <c:pt idx="201">
                  <c:v>6.9715352000000003E-4</c:v>
                </c:pt>
                <c:pt idx="202">
                  <c:v>6.5867200000000001E-4</c:v>
                </c:pt>
                <c:pt idx="203">
                  <c:v>6.2667984999999996E-4</c:v>
                </c:pt>
                <c:pt idx="204">
                  <c:v>6.0120423999999995E-4</c:v>
                </c:pt>
                <c:pt idx="205">
                  <c:v>5.6904221999999995E-4</c:v>
                </c:pt>
                <c:pt idx="206">
                  <c:v>5.4328280000000002E-4</c:v>
                </c:pt>
                <c:pt idx="207">
                  <c:v>5.1746292000000001E-4</c:v>
                </c:pt>
                <c:pt idx="208">
                  <c:v>4.9158125999999999E-4</c:v>
                </c:pt>
                <c:pt idx="209">
                  <c:v>4.7228845000000001E-4</c:v>
                </c:pt>
                <c:pt idx="210">
                  <c:v>4.5295003999999998E-4</c:v>
                </c:pt>
                <c:pt idx="211">
                  <c:v>4.3346744999999998E-4</c:v>
                </c:pt>
                <c:pt idx="212">
                  <c:v>4.1394609999999998E-4</c:v>
                </c:pt>
                <c:pt idx="213">
                  <c:v>3.9438373000000001E-4</c:v>
                </c:pt>
                <c:pt idx="214">
                  <c:v>3.7478056E-4</c:v>
                </c:pt>
                <c:pt idx="215">
                  <c:v>3.618351E-4</c:v>
                </c:pt>
                <c:pt idx="216">
                  <c:v>3.4208250000000002E-4</c:v>
                </c:pt>
                <c:pt idx="217">
                  <c:v>3.2900805000000001E-4</c:v>
                </c:pt>
                <c:pt idx="218">
                  <c:v>3.1591049999999998E-4</c:v>
                </c:pt>
                <c:pt idx="219">
                  <c:v>3.027897E-4</c:v>
                </c:pt>
                <c:pt idx="220">
                  <c:v>2.8964498999999998E-4</c:v>
                </c:pt>
                <c:pt idx="221">
                  <c:v>2.7641953999999998E-4</c:v>
                </c:pt>
                <c:pt idx="222">
                  <c:v>2.6992200000000002E-4</c:v>
                </c:pt>
                <c:pt idx="223">
                  <c:v>2.5666188E-4</c:v>
                </c:pt>
                <c:pt idx="224">
                  <c:v>2.4338016E-4</c:v>
                </c:pt>
                <c:pt idx="225">
                  <c:v>2.368436E-4</c:v>
                </c:pt>
                <c:pt idx="226">
                  <c:v>2.3025412E-4</c:v>
                </c:pt>
                <c:pt idx="227">
                  <c:v>2.1687968E-4</c:v>
                </c:pt>
                <c:pt idx="228">
                  <c:v>2.1026958999999999E-4</c:v>
                </c:pt>
                <c:pt idx="229">
                  <c:v>2.0365140000000001E-4</c:v>
                </c:pt>
                <c:pt idx="230">
                  <c:v>1.9702483999999999E-4</c:v>
                </c:pt>
                <c:pt idx="231">
                  <c:v>1.9035659999999999E-4</c:v>
                </c:pt>
                <c:pt idx="232">
                  <c:v>1.8368154E-4</c:v>
                </c:pt>
                <c:pt idx="233">
                  <c:v>1.7699942000000001E-4</c:v>
                </c:pt>
                <c:pt idx="234">
                  <c:v>1.7031024999999999E-4</c:v>
                </c:pt>
                <c:pt idx="235">
                  <c:v>1.7043049999999999E-4</c:v>
                </c:pt>
                <c:pt idx="236">
                  <c:v>1.6370495999999999E-4</c:v>
                </c:pt>
                <c:pt idx="237">
                  <c:v>1.5697338999999999E-4</c:v>
                </c:pt>
                <c:pt idx="238">
                  <c:v>1.502358E-4</c:v>
                </c:pt>
                <c:pt idx="239">
                  <c:v>1.5032468000000001E-4</c:v>
                </c:pt>
                <c:pt idx="240">
                  <c:v>1.4357804999999999E-4</c:v>
                </c:pt>
                <c:pt idx="241">
                  <c:v>1.36806E-4</c:v>
                </c:pt>
                <c:pt idx="242">
                  <c:v>1.368722E-4</c:v>
                </c:pt>
                <c:pt idx="243">
                  <c:v>1.3009280999999999E-4</c:v>
                </c:pt>
                <c:pt idx="244">
                  <c:v>1.3015836000000001E-4</c:v>
                </c:pt>
                <c:pt idx="245">
                  <c:v>1.2337127999999999E-4</c:v>
                </c:pt>
                <c:pt idx="246">
                  <c:v>1.2342078000000001E-4</c:v>
                </c:pt>
                <c:pt idx="247">
                  <c:v>1.1661184E-4</c:v>
                </c:pt>
                <c:pt idx="248">
                  <c:v>1.0979824E-4</c:v>
                </c:pt>
                <c:pt idx="249">
                  <c:v>1.0984528E-4</c:v>
                </c:pt>
                <c:pt idx="250">
                  <c:v>1.0989328000000001E-4</c:v>
                </c:pt>
                <c:pt idx="251">
                  <c:v>1.0306245E-4</c:v>
                </c:pt>
                <c:pt idx="252">
                  <c:v>1.0310085E-4</c:v>
                </c:pt>
                <c:pt idx="253">
                  <c:v>9.6263999999999999E-5</c:v>
                </c:pt>
                <c:pt idx="254">
                  <c:v>9.6301379999999998E-5</c:v>
                </c:pt>
                <c:pt idx="255">
                  <c:v>9.6339460000000005E-5</c:v>
                </c:pt>
                <c:pt idx="256">
                  <c:v>8.948615E-5</c:v>
                </c:pt>
                <c:pt idx="257">
                  <c:v>8.9514749999999995E-5</c:v>
                </c:pt>
                <c:pt idx="258">
                  <c:v>8.9544130000000004E-5</c:v>
                </c:pt>
                <c:pt idx="259">
                  <c:v>8.2683839999999999E-5</c:v>
                </c:pt>
                <c:pt idx="260">
                  <c:v>8.2712279999999996E-5</c:v>
                </c:pt>
                <c:pt idx="261">
                  <c:v>8.2734599999999999E-5</c:v>
                </c:pt>
                <c:pt idx="262">
                  <c:v>7.5861169999999996E-5</c:v>
                </c:pt>
                <c:pt idx="263">
                  <c:v>7.588273E-5</c:v>
                </c:pt>
                <c:pt idx="264">
                  <c:v>7.5904949999999996E-5</c:v>
                </c:pt>
                <c:pt idx="265">
                  <c:v>7.5927609999999995E-5</c:v>
                </c:pt>
                <c:pt idx="266">
                  <c:v>6.9041400000000006E-5</c:v>
                </c:pt>
                <c:pt idx="267">
                  <c:v>6.9058200000000002E-5</c:v>
                </c:pt>
                <c:pt idx="268">
                  <c:v>6.9075399999999999E-5</c:v>
                </c:pt>
                <c:pt idx="269">
                  <c:v>6.9093100000000004E-5</c:v>
                </c:pt>
                <c:pt idx="270">
                  <c:v>6.220008E-5</c:v>
                </c:pt>
                <c:pt idx="271">
                  <c:v>6.2212950000000005E-5</c:v>
                </c:pt>
                <c:pt idx="272">
                  <c:v>6.2226090000000003E-5</c:v>
                </c:pt>
                <c:pt idx="273">
                  <c:v>6.2239769999999998E-5</c:v>
                </c:pt>
                <c:pt idx="274">
                  <c:v>6.2253719999999998E-5</c:v>
                </c:pt>
                <c:pt idx="275">
                  <c:v>5.534936E-5</c:v>
                </c:pt>
                <c:pt idx="276">
                  <c:v>5.535944E-5</c:v>
                </c:pt>
                <c:pt idx="277">
                  <c:v>5.5369840000000002E-5</c:v>
                </c:pt>
                <c:pt idx="278">
                  <c:v>5.538056E-5</c:v>
                </c:pt>
                <c:pt idx="279">
                  <c:v>5.53916E-5</c:v>
                </c:pt>
                <c:pt idx="280">
                  <c:v>5.5402880000000003E-5</c:v>
                </c:pt>
                <c:pt idx="281">
                  <c:v>4.8485290000000001E-5</c:v>
                </c:pt>
                <c:pt idx="282">
                  <c:v>4.8493340000000001E-5</c:v>
                </c:pt>
                <c:pt idx="283">
                  <c:v>4.8501600000000003E-5</c:v>
                </c:pt>
                <c:pt idx="284">
                  <c:v>4.8510139999999998E-5</c:v>
                </c:pt>
                <c:pt idx="285">
                  <c:v>4.8518959999999998E-5</c:v>
                </c:pt>
                <c:pt idx="286">
                  <c:v>4.8525819999999997E-5</c:v>
                </c:pt>
                <c:pt idx="287">
                  <c:v>4.8532960000000002E-5</c:v>
                </c:pt>
                <c:pt idx="288">
                  <c:v>4.8540310000000001E-5</c:v>
                </c:pt>
                <c:pt idx="289">
                  <c:v>4.1612520000000003E-5</c:v>
                </c:pt>
                <c:pt idx="290">
                  <c:v>4.1619239999999999E-5</c:v>
                </c:pt>
                <c:pt idx="291">
                  <c:v>4.1624520000000002E-5</c:v>
                </c:pt>
                <c:pt idx="292">
                  <c:v>4.1629979999999998E-5</c:v>
                </c:pt>
                <c:pt idx="293">
                  <c:v>4.163562E-5</c:v>
                </c:pt>
                <c:pt idx="294">
                  <c:v>4.164144E-5</c:v>
                </c:pt>
                <c:pt idx="295">
                  <c:v>4.1647499999999997E-5</c:v>
                </c:pt>
                <c:pt idx="296">
                  <c:v>4.1652179999999999E-5</c:v>
                </c:pt>
                <c:pt idx="297">
                  <c:v>4.1657040000000001E-5</c:v>
                </c:pt>
                <c:pt idx="298">
                  <c:v>4.1662080000000001E-5</c:v>
                </c:pt>
                <c:pt idx="299">
                  <c:v>3.4722750000000002E-5</c:v>
                </c:pt>
                <c:pt idx="300">
                  <c:v>3.4727249999999999E-5</c:v>
                </c:pt>
                <c:pt idx="301">
                  <c:v>3.4731199999999997E-5</c:v>
                </c:pt>
                <c:pt idx="302">
                  <c:v>3.4735350000000003E-5</c:v>
                </c:pt>
                <c:pt idx="303">
                  <c:v>3.4739600000000002E-5</c:v>
                </c:pt>
                <c:pt idx="304">
                  <c:v>3.4743999999999998E-5</c:v>
                </c:pt>
                <c:pt idx="305">
                  <c:v>3.4748600000000001E-5</c:v>
                </c:pt>
                <c:pt idx="306">
                  <c:v>3.4752100000000002E-5</c:v>
                </c:pt>
                <c:pt idx="307">
                  <c:v>3.4755799999999997E-5</c:v>
                </c:pt>
                <c:pt idx="308">
                  <c:v>3.4759599999999998E-5</c:v>
                </c:pt>
                <c:pt idx="309">
                  <c:v>3.47635E-5</c:v>
                </c:pt>
                <c:pt idx="310">
                  <c:v>3.4767600000000002E-5</c:v>
                </c:pt>
                <c:pt idx="311">
                  <c:v>3.4770800000000003E-5</c:v>
                </c:pt>
                <c:pt idx="312">
                  <c:v>3.477415E-5</c:v>
                </c:pt>
                <c:pt idx="313">
                  <c:v>3.4777650000000001E-5</c:v>
                </c:pt>
                <c:pt idx="314">
                  <c:v>2.7824999999999999E-5</c:v>
                </c:pt>
                <c:pt idx="315">
                  <c:v>2.7827959999999999E-5</c:v>
                </c:pt>
                <c:pt idx="316">
                  <c:v>2.7830239999999999E-5</c:v>
                </c:pt>
                <c:pt idx="317">
                  <c:v>2.7832640000000001E-5</c:v>
                </c:pt>
                <c:pt idx="318">
                  <c:v>2.7835119999999999E-5</c:v>
                </c:pt>
                <c:pt idx="319">
                  <c:v>2.7837680000000001E-5</c:v>
                </c:pt>
                <c:pt idx="320">
                  <c:v>2.7840359999999999E-5</c:v>
                </c:pt>
                <c:pt idx="321">
                  <c:v>2.7842439999999999E-5</c:v>
                </c:pt>
                <c:pt idx="322">
                  <c:v>2.784464E-5</c:v>
                </c:pt>
                <c:pt idx="323">
                  <c:v>2.7846920000000001E-5</c:v>
                </c:pt>
                <c:pt idx="324">
                  <c:v>2.784928E-5</c:v>
                </c:pt>
                <c:pt idx="325">
                  <c:v>2.7851720000000001E-5</c:v>
                </c:pt>
                <c:pt idx="326">
                  <c:v>2.78536E-5</c:v>
                </c:pt>
                <c:pt idx="327">
                  <c:v>2.7855559999999999E-5</c:v>
                </c:pt>
                <c:pt idx="328">
                  <c:v>2.7857639999999998E-5</c:v>
                </c:pt>
                <c:pt idx="329">
                  <c:v>2.7859720000000002E-5</c:v>
                </c:pt>
                <c:pt idx="330">
                  <c:v>2.7861959999999999E-5</c:v>
                </c:pt>
                <c:pt idx="331">
                  <c:v>2.7863640000000001E-5</c:v>
                </c:pt>
                <c:pt idx="332">
                  <c:v>2.7865399999999999E-5</c:v>
                </c:pt>
                <c:pt idx="333">
                  <c:v>2.7867239999999999E-5</c:v>
                </c:pt>
                <c:pt idx="334">
                  <c:v>2.7869200000000001E-5</c:v>
                </c:pt>
                <c:pt idx="335">
                  <c:v>2.09034E-5</c:v>
                </c:pt>
                <c:pt idx="336">
                  <c:v>2.0904539999999999E-5</c:v>
                </c:pt>
                <c:pt idx="337">
                  <c:v>2.090577E-5</c:v>
                </c:pt>
                <c:pt idx="338">
                  <c:v>2.0907000000000002E-5</c:v>
                </c:pt>
                <c:pt idx="339">
                  <c:v>2.0908350000000001E-5</c:v>
                </c:pt>
                <c:pt idx="340">
                  <c:v>2.0909729999999999E-5</c:v>
                </c:pt>
                <c:pt idx="341">
                  <c:v>2.0910779999999998E-5</c:v>
                </c:pt>
                <c:pt idx="342">
                  <c:v>2.0911830000000001E-5</c:v>
                </c:pt>
                <c:pt idx="343">
                  <c:v>2.0913000000000001E-5</c:v>
                </c:pt>
                <c:pt idx="344">
                  <c:v>2.09142E-5</c:v>
                </c:pt>
                <c:pt idx="345">
                  <c:v>2.0915429999999998E-5</c:v>
                </c:pt>
                <c:pt idx="346">
                  <c:v>2.0916359999999999E-5</c:v>
                </c:pt>
                <c:pt idx="347">
                  <c:v>2.0917350000000001E-5</c:v>
                </c:pt>
                <c:pt idx="348">
                  <c:v>2.0918370000000001E-5</c:v>
                </c:pt>
                <c:pt idx="349">
                  <c:v>2.0919449999999998E-5</c:v>
                </c:pt>
                <c:pt idx="350">
                  <c:v>2.092059E-5</c:v>
                </c:pt>
                <c:pt idx="351">
                  <c:v>2.0921399999999999E-5</c:v>
                </c:pt>
                <c:pt idx="352">
                  <c:v>2.0922300000000001E-5</c:v>
                </c:pt>
                <c:pt idx="353">
                  <c:v>2.0923229999999999E-5</c:v>
                </c:pt>
                <c:pt idx="354">
                  <c:v>2.0924190000000001E-5</c:v>
                </c:pt>
                <c:pt idx="355">
                  <c:v>2.092524E-5</c:v>
                </c:pt>
                <c:pt idx="356">
                  <c:v>2.0925989999999999E-5</c:v>
                </c:pt>
                <c:pt idx="357">
                  <c:v>2.0926769999999999E-5</c:v>
                </c:pt>
                <c:pt idx="358">
                  <c:v>2.092761E-5</c:v>
                </c:pt>
                <c:pt idx="359">
                  <c:v>2.0928509999999999E-5</c:v>
                </c:pt>
                <c:pt idx="360">
                  <c:v>2.0929410000000001E-5</c:v>
                </c:pt>
                <c:pt idx="361">
                  <c:v>2.0930069999999999E-5</c:v>
                </c:pt>
                <c:pt idx="362">
                  <c:v>2.0930730000000001E-5</c:v>
                </c:pt>
                <c:pt idx="363">
                  <c:v>2.0931450000000001E-5</c:v>
                </c:pt>
                <c:pt idx="364">
                  <c:v>2.093226E-5</c:v>
                </c:pt>
                <c:pt idx="365">
                  <c:v>2.093304E-5</c:v>
                </c:pt>
                <c:pt idx="366">
                  <c:v>2.0933580000000001E-5</c:v>
                </c:pt>
                <c:pt idx="367">
                  <c:v>2.0934179999999999E-5</c:v>
                </c:pt>
                <c:pt idx="368">
                  <c:v>2.0934809999999999E-5</c:v>
                </c:pt>
                <c:pt idx="369">
                  <c:v>2.09355E-5</c:v>
                </c:pt>
                <c:pt idx="370">
                  <c:v>2.0936219999999999E-5</c:v>
                </c:pt>
                <c:pt idx="371">
                  <c:v>2.093667E-5</c:v>
                </c:pt>
                <c:pt idx="372">
                  <c:v>2.0937210000000001E-5</c:v>
                </c:pt>
                <c:pt idx="373">
                  <c:v>2.0937750000000001E-5</c:v>
                </c:pt>
                <c:pt idx="374">
                  <c:v>2.093832E-5</c:v>
                </c:pt>
                <c:pt idx="375">
                  <c:v>2.093895E-5</c:v>
                </c:pt>
                <c:pt idx="376">
                  <c:v>2.0939340000000001E-5</c:v>
                </c:pt>
                <c:pt idx="377">
                  <c:v>1.3959819999999999E-5</c:v>
                </c:pt>
                <c:pt idx="378">
                  <c:v>1.396012E-5</c:v>
                </c:pt>
                <c:pt idx="379">
                  <c:v>1.3960420000000001E-5</c:v>
                </c:pt>
                <c:pt idx="380">
                  <c:v>1.3960739999999999E-5</c:v>
                </c:pt>
                <c:pt idx="381">
                  <c:v>1.396094E-5</c:v>
                </c:pt>
                <c:pt idx="382">
                  <c:v>1.3961120000000001E-5</c:v>
                </c:pt>
                <c:pt idx="383">
                  <c:v>1.396136E-5</c:v>
                </c:pt>
                <c:pt idx="384">
                  <c:v>1.39616E-5</c:v>
                </c:pt>
                <c:pt idx="385">
                  <c:v>1.396184E-5</c:v>
                </c:pt>
                <c:pt idx="386">
                  <c:v>1.396194E-5</c:v>
                </c:pt>
                <c:pt idx="387">
                  <c:v>1.396206E-5</c:v>
                </c:pt>
                <c:pt idx="388">
                  <c:v>1.396218E-5</c:v>
                </c:pt>
                <c:pt idx="389">
                  <c:v>1.396234E-5</c:v>
                </c:pt>
                <c:pt idx="390">
                  <c:v>1.3962500000000001E-5</c:v>
                </c:pt>
                <c:pt idx="391">
                  <c:v>1.396252E-5</c:v>
                </c:pt>
                <c:pt idx="392">
                  <c:v>1.3962579999999999E-5</c:v>
                </c:pt>
                <c:pt idx="393">
                  <c:v>1.396264E-5</c:v>
                </c:pt>
                <c:pt idx="394">
                  <c:v>1.3962699999999999E-5</c:v>
                </c:pt>
                <c:pt idx="395">
                  <c:v>1.396276E-5</c:v>
                </c:pt>
                <c:pt idx="396">
                  <c:v>1.396268E-5</c:v>
                </c:pt>
                <c:pt idx="397">
                  <c:v>1.3962600000000001E-5</c:v>
                </c:pt>
                <c:pt idx="398">
                  <c:v>1.396252E-5</c:v>
                </c:pt>
                <c:pt idx="399">
                  <c:v>1.396242E-5</c:v>
                </c:pt>
                <c:pt idx="400">
                  <c:v>1.3962359999999999E-5</c:v>
                </c:pt>
                <c:pt idx="401">
                  <c:v>1.3962239999999999E-5</c:v>
                </c:pt>
                <c:pt idx="402">
                  <c:v>1.3962119999999999E-5</c:v>
                </c:pt>
                <c:pt idx="403">
                  <c:v>1.396198E-5</c:v>
                </c:pt>
                <c:pt idx="404">
                  <c:v>1.396188E-5</c:v>
                </c:pt>
                <c:pt idx="405">
                  <c:v>1.396172E-5</c:v>
                </c:pt>
                <c:pt idx="406">
                  <c:v>1.396148E-5</c:v>
                </c:pt>
                <c:pt idx="407">
                  <c:v>1.3961220000000001E-5</c:v>
                </c:pt>
                <c:pt idx="408">
                  <c:v>1.396094E-5</c:v>
                </c:pt>
                <c:pt idx="409">
                  <c:v>1.3960660000000001E-5</c:v>
                </c:pt>
                <c:pt idx="410">
                  <c:v>1.396036E-5</c:v>
                </c:pt>
                <c:pt idx="411">
                  <c:v>1.3959960000000001E-5</c:v>
                </c:pt>
                <c:pt idx="412">
                  <c:v>1.395952E-5</c:v>
                </c:pt>
                <c:pt idx="413">
                  <c:v>1.395906E-5</c:v>
                </c:pt>
                <c:pt idx="414">
                  <c:v>1.395862E-5</c:v>
                </c:pt>
                <c:pt idx="415">
                  <c:v>1.3958120000000001E-5</c:v>
                </c:pt>
                <c:pt idx="416">
                  <c:v>1.39575E-5</c:v>
                </c:pt>
                <c:pt idx="417">
                  <c:v>1.395688E-5</c:v>
                </c:pt>
                <c:pt idx="418">
                  <c:v>1.395622E-5</c:v>
                </c:pt>
                <c:pt idx="419">
                  <c:v>1.395554E-5</c:v>
                </c:pt>
                <c:pt idx="420">
                  <c:v>1.395482E-5</c:v>
                </c:pt>
                <c:pt idx="421">
                  <c:v>1.3953979999999999E-5</c:v>
                </c:pt>
                <c:pt idx="422">
                  <c:v>1.395312E-5</c:v>
                </c:pt>
                <c:pt idx="423">
                  <c:v>1.395218E-5</c:v>
                </c:pt>
                <c:pt idx="424">
                  <c:v>1.3951240000000001E-5</c:v>
                </c:pt>
                <c:pt idx="425">
                  <c:v>1.395026E-5</c:v>
                </c:pt>
                <c:pt idx="426">
                  <c:v>1.3949180000000001E-5</c:v>
                </c:pt>
                <c:pt idx="427">
                  <c:v>1.394804E-5</c:v>
                </c:pt>
                <c:pt idx="428">
                  <c:v>1.3946860000000001E-5</c:v>
                </c:pt>
                <c:pt idx="429">
                  <c:v>1.394566E-5</c:v>
                </c:pt>
                <c:pt idx="430">
                  <c:v>1.394436E-5</c:v>
                </c:pt>
                <c:pt idx="431">
                  <c:v>1.3942960000000001E-5</c:v>
                </c:pt>
                <c:pt idx="432">
                  <c:v>1.394152E-5</c:v>
                </c:pt>
                <c:pt idx="433">
                  <c:v>1.394E-5</c:v>
                </c:pt>
                <c:pt idx="434">
                  <c:v>1.393842E-5</c:v>
                </c:pt>
                <c:pt idx="435">
                  <c:v>1.393678E-5</c:v>
                </c:pt>
                <c:pt idx="436">
                  <c:v>1.3935040000000001E-5</c:v>
                </c:pt>
                <c:pt idx="437">
                  <c:v>1.393324E-5</c:v>
                </c:pt>
                <c:pt idx="438">
                  <c:v>1.3931339999999999E-5</c:v>
                </c:pt>
                <c:pt idx="439">
                  <c:v>1.3929400000000001E-5</c:v>
                </c:pt>
                <c:pt idx="440">
                  <c:v>1.392738E-5</c:v>
                </c:pt>
                <c:pt idx="441">
                  <c:v>1.392524E-5</c:v>
                </c:pt>
                <c:pt idx="442">
                  <c:v>1.392302E-5</c:v>
                </c:pt>
                <c:pt idx="443">
                  <c:v>1.392072E-5</c:v>
                </c:pt>
                <c:pt idx="444">
                  <c:v>1.391832E-5</c:v>
                </c:pt>
                <c:pt idx="445">
                  <c:v>1.3915860000000001E-5</c:v>
                </c:pt>
                <c:pt idx="446">
                  <c:v>1.391328E-5</c:v>
                </c:pt>
                <c:pt idx="447">
                  <c:v>1.39106E-5</c:v>
                </c:pt>
                <c:pt idx="448">
                  <c:v>1.3907820000000001E-5</c:v>
                </c:pt>
                <c:pt idx="449">
                  <c:v>1.390496E-5</c:v>
                </c:pt>
                <c:pt idx="450">
                  <c:v>1.390198E-5</c:v>
                </c:pt>
                <c:pt idx="451">
                  <c:v>1.38989E-5</c:v>
                </c:pt>
                <c:pt idx="452">
                  <c:v>1.38957E-5</c:v>
                </c:pt>
                <c:pt idx="453">
                  <c:v>1.3892399999999999E-5</c:v>
                </c:pt>
                <c:pt idx="454">
                  <c:v>1.3889E-5</c:v>
                </c:pt>
                <c:pt idx="455">
                  <c:v>1.388548E-5</c:v>
                </c:pt>
                <c:pt idx="456">
                  <c:v>1.3881839999999999E-5</c:v>
                </c:pt>
                <c:pt idx="457">
                  <c:v>1.387808E-5</c:v>
                </c:pt>
                <c:pt idx="458">
                  <c:v>1.38742E-5</c:v>
                </c:pt>
                <c:pt idx="459">
                  <c:v>1.387018E-5</c:v>
                </c:pt>
                <c:pt idx="460">
                  <c:v>1.386602E-5</c:v>
                </c:pt>
                <c:pt idx="461">
                  <c:v>1.3861760000000001E-5</c:v>
                </c:pt>
                <c:pt idx="462">
                  <c:v>1.3857359999999999E-5</c:v>
                </c:pt>
                <c:pt idx="463">
                  <c:v>1.3852800000000001E-5</c:v>
                </c:pt>
                <c:pt idx="464">
                  <c:v>1.384812E-5</c:v>
                </c:pt>
                <c:pt idx="465">
                  <c:v>1.384328E-5</c:v>
                </c:pt>
                <c:pt idx="466">
                  <c:v>1.383834E-5</c:v>
                </c:pt>
                <c:pt idx="467">
                  <c:v>1.3833239999999999E-5</c:v>
                </c:pt>
                <c:pt idx="468">
                  <c:v>1.3828E-5</c:v>
                </c:pt>
                <c:pt idx="469">
                  <c:v>1.3822580000000001E-5</c:v>
                </c:pt>
                <c:pt idx="470">
                  <c:v>1.3817E-5</c:v>
                </c:pt>
                <c:pt idx="471">
                  <c:v>1.381134E-5</c:v>
                </c:pt>
                <c:pt idx="472">
                  <c:v>1.3805480000000001E-5</c:v>
                </c:pt>
                <c:pt idx="473">
                  <c:v>1.379946E-5</c:v>
                </c:pt>
                <c:pt idx="474">
                  <c:v>1.379324E-5</c:v>
                </c:pt>
                <c:pt idx="475">
                  <c:v>1.3786860000000001E-5</c:v>
                </c:pt>
                <c:pt idx="476">
                  <c:v>1.378038E-5</c:v>
                </c:pt>
                <c:pt idx="477">
                  <c:v>1.377372E-5</c:v>
                </c:pt>
                <c:pt idx="478">
                  <c:v>1.3766859999999999E-5</c:v>
                </c:pt>
                <c:pt idx="479">
                  <c:v>1.375982E-5</c:v>
                </c:pt>
                <c:pt idx="480">
                  <c:v>1.375258E-5</c:v>
                </c:pt>
                <c:pt idx="481">
                  <c:v>1.374522E-5</c:v>
                </c:pt>
                <c:pt idx="482">
                  <c:v>1.3737700000000001E-5</c:v>
                </c:pt>
                <c:pt idx="483">
                  <c:v>1.372996E-5</c:v>
                </c:pt>
                <c:pt idx="484">
                  <c:v>1.372198E-5</c:v>
                </c:pt>
                <c:pt idx="485">
                  <c:v>1.371382E-5</c:v>
                </c:pt>
                <c:pt idx="486">
                  <c:v>1.370556E-5</c:v>
                </c:pt>
                <c:pt idx="487">
                  <c:v>1.369708E-5</c:v>
                </c:pt>
                <c:pt idx="488">
                  <c:v>1.3688399999999999E-5</c:v>
                </c:pt>
                <c:pt idx="489">
                  <c:v>1.3679439999999999E-5</c:v>
                </c:pt>
                <c:pt idx="490">
                  <c:v>1.3670280000000001E-5</c:v>
                </c:pt>
                <c:pt idx="491">
                  <c:v>1.3661059999999999E-5</c:v>
                </c:pt>
                <c:pt idx="492">
                  <c:v>1.365158E-5</c:v>
                </c:pt>
                <c:pt idx="493">
                  <c:v>1.3641900000000001E-5</c:v>
                </c:pt>
                <c:pt idx="494">
                  <c:v>1.363194E-5</c:v>
                </c:pt>
                <c:pt idx="495">
                  <c:v>1.362174E-5</c:v>
                </c:pt>
                <c:pt idx="496">
                  <c:v>1.36115E-5</c:v>
                </c:pt>
                <c:pt idx="497">
                  <c:v>1.3601000000000001E-5</c:v>
                </c:pt>
                <c:pt idx="498">
                  <c:v>1.359022E-5</c:v>
                </c:pt>
                <c:pt idx="499">
                  <c:v>1.357922E-5</c:v>
                </c:pt>
                <c:pt idx="500">
                  <c:v>1.3567899999999999E-5</c:v>
                </c:pt>
                <c:pt idx="501">
                  <c:v>1.355662E-5</c:v>
                </c:pt>
                <c:pt idx="502">
                  <c:v>1.3545039999999999E-5</c:v>
                </c:pt>
                <c:pt idx="503">
                  <c:v>1.3533199999999999E-5</c:v>
                </c:pt>
                <c:pt idx="504">
                  <c:v>1.352108E-5</c:v>
                </c:pt>
                <c:pt idx="505">
                  <c:v>1.350868E-5</c:v>
                </c:pt>
                <c:pt idx="506">
                  <c:v>1.34963E-5</c:v>
                </c:pt>
                <c:pt idx="507">
                  <c:v>1.3483600000000001E-5</c:v>
                </c:pt>
                <c:pt idx="508">
                  <c:v>1.3470620000000001E-5</c:v>
                </c:pt>
                <c:pt idx="509">
                  <c:v>1.345738E-5</c:v>
                </c:pt>
                <c:pt idx="510">
                  <c:v>1.344382E-5</c:v>
                </c:pt>
                <c:pt idx="511">
                  <c:v>1.343026E-5</c:v>
                </c:pt>
                <c:pt idx="512">
                  <c:v>1.341636E-5</c:v>
                </c:pt>
                <c:pt idx="513">
                  <c:v>1.34022E-5</c:v>
                </c:pt>
                <c:pt idx="514">
                  <c:v>1.338772E-5</c:v>
                </c:pt>
                <c:pt idx="515">
                  <c:v>1.337292E-5</c:v>
                </c:pt>
                <c:pt idx="516">
                  <c:v>1.33582E-5</c:v>
                </c:pt>
                <c:pt idx="517">
                  <c:v>1.334316E-5</c:v>
                </c:pt>
                <c:pt idx="518">
                  <c:v>1.3327819999999999E-5</c:v>
                </c:pt>
                <c:pt idx="519">
                  <c:v>1.331214E-5</c:v>
                </c:pt>
                <c:pt idx="520">
                  <c:v>1.3296140000000001E-5</c:v>
                </c:pt>
                <c:pt idx="521">
                  <c:v>1.32802E-5</c:v>
                </c:pt>
                <c:pt idx="522">
                  <c:v>1.326392E-5</c:v>
                </c:pt>
                <c:pt idx="523">
                  <c:v>1.324734E-5</c:v>
                </c:pt>
                <c:pt idx="524">
                  <c:v>1.32304E-5</c:v>
                </c:pt>
                <c:pt idx="525">
                  <c:v>1.321314E-5</c:v>
                </c:pt>
                <c:pt idx="526">
                  <c:v>1.3195959999999999E-5</c:v>
                </c:pt>
                <c:pt idx="527">
                  <c:v>1.317844E-5</c:v>
                </c:pt>
                <c:pt idx="528">
                  <c:v>1.3160579999999999E-5</c:v>
                </c:pt>
                <c:pt idx="529">
                  <c:v>1.31424E-5</c:v>
                </c:pt>
                <c:pt idx="530">
                  <c:v>1.312386E-5</c:v>
                </c:pt>
                <c:pt idx="531">
                  <c:v>1.3105439999999999E-5</c:v>
                </c:pt>
                <c:pt idx="532">
                  <c:v>1.308668E-5</c:v>
                </c:pt>
                <c:pt idx="533">
                  <c:v>1.306758E-5</c:v>
                </c:pt>
                <c:pt idx="534">
                  <c:v>1.3048119999999999E-5</c:v>
                </c:pt>
                <c:pt idx="535">
                  <c:v>1.302832E-5</c:v>
                </c:pt>
                <c:pt idx="536">
                  <c:v>1.300866E-5</c:v>
                </c:pt>
                <c:pt idx="537">
                  <c:v>1.298868E-5</c:v>
                </c:pt>
                <c:pt idx="538">
                  <c:v>1.2968320000000001E-5</c:v>
                </c:pt>
                <c:pt idx="539">
                  <c:v>1.2947640000000001E-5</c:v>
                </c:pt>
                <c:pt idx="540">
                  <c:v>1.2926579999999999E-5</c:v>
                </c:pt>
                <c:pt idx="541">
                  <c:v>1.290562E-5</c:v>
                </c:pt>
                <c:pt idx="542">
                  <c:v>1.2884319999999999E-5</c:v>
                </c:pt>
                <c:pt idx="543">
                  <c:v>1.286266E-5</c:v>
                </c:pt>
                <c:pt idx="544">
                  <c:v>1.284062E-5</c:v>
                </c:pt>
                <c:pt idx="545">
                  <c:v>1.281824E-5</c:v>
                </c:pt>
                <c:pt idx="546">
                  <c:v>1.2796099999999999E-5</c:v>
                </c:pt>
                <c:pt idx="547">
                  <c:v>1.2773620000000001E-5</c:v>
                </c:pt>
                <c:pt idx="548">
                  <c:v>1.275078E-5</c:v>
                </c:pt>
                <c:pt idx="549">
                  <c:v>1.2727540000000001E-5</c:v>
                </c:pt>
                <c:pt idx="550">
                  <c:v>1.270396E-5</c:v>
                </c:pt>
                <c:pt idx="551">
                  <c:v>1.268064E-5</c:v>
                </c:pt>
                <c:pt idx="552">
                  <c:v>1.265694E-5</c:v>
                </c:pt>
                <c:pt idx="553">
                  <c:v>1.263286E-5</c:v>
                </c:pt>
                <c:pt idx="554">
                  <c:v>1.2608440000000001E-5</c:v>
                </c:pt>
                <c:pt idx="555">
                  <c:v>1.887546E-5</c:v>
                </c:pt>
                <c:pt idx="556">
                  <c:v>1.8838620000000001E-5</c:v>
                </c:pt>
                <c:pt idx="557">
                  <c:v>1.8801240000000002E-5</c:v>
                </c:pt>
                <c:pt idx="558">
                  <c:v>1.876329E-5</c:v>
                </c:pt>
                <c:pt idx="559">
                  <c:v>1.8724800000000001E-5</c:v>
                </c:pt>
                <c:pt idx="560">
                  <c:v>1.8685739999999999E-5</c:v>
                </c:pt>
                <c:pt idx="561">
                  <c:v>1.8647129999999998E-5</c:v>
                </c:pt>
                <c:pt idx="562">
                  <c:v>1.8607949999999999E-5</c:v>
                </c:pt>
                <c:pt idx="563">
                  <c:v>1.856826E-5</c:v>
                </c:pt>
                <c:pt idx="564">
                  <c:v>1.8527970000000001E-5</c:v>
                </c:pt>
                <c:pt idx="565">
                  <c:v>1.8487140000000001E-5</c:v>
                </c:pt>
                <c:pt idx="566">
                  <c:v>1.844679E-5</c:v>
                </c:pt>
                <c:pt idx="567">
                  <c:v>1.8405930000000001E-5</c:v>
                </c:pt>
                <c:pt idx="568">
                  <c:v>1.83645E-5</c:v>
                </c:pt>
                <c:pt idx="569">
                  <c:v>1.8322499999999999E-5</c:v>
                </c:pt>
                <c:pt idx="570">
                  <c:v>1.8279959999999998E-5</c:v>
                </c:pt>
                <c:pt idx="571">
                  <c:v>1.82379E-5</c:v>
                </c:pt>
                <c:pt idx="572">
                  <c:v>2.4260399999999999E-5</c:v>
                </c:pt>
                <c:pt idx="573">
                  <c:v>2.4202840000000001E-5</c:v>
                </c:pt>
                <c:pt idx="574">
                  <c:v>2.414456E-5</c:v>
                </c:pt>
                <c:pt idx="575">
                  <c:v>2.408548E-5</c:v>
                </c:pt>
                <c:pt idx="576">
                  <c:v>2.4027560000000001E-5</c:v>
                </c:pt>
                <c:pt idx="577">
                  <c:v>2.3968879999999999E-5</c:v>
                </c:pt>
                <c:pt idx="578">
                  <c:v>2.390952E-5</c:v>
                </c:pt>
                <c:pt idx="579">
                  <c:v>2.384936E-5</c:v>
                </c:pt>
                <c:pt idx="580">
                  <c:v>2.3788559999999998E-5</c:v>
                </c:pt>
                <c:pt idx="581">
                  <c:v>2.3728359999999999E-5</c:v>
                </c:pt>
                <c:pt idx="582">
                  <c:v>2.3667479999999999E-5</c:v>
                </c:pt>
                <c:pt idx="583">
                  <c:v>2.360584E-5</c:v>
                </c:pt>
                <c:pt idx="584">
                  <c:v>2.3543480000000001E-5</c:v>
                </c:pt>
                <c:pt idx="585">
                  <c:v>2.93505E-5</c:v>
                </c:pt>
                <c:pt idx="586">
                  <c:v>2.9272849999999999E-5</c:v>
                </c:pt>
                <c:pt idx="587">
                  <c:v>2.9194299999999999E-5</c:v>
                </c:pt>
                <c:pt idx="588">
                  <c:v>2.9114900000000001E-5</c:v>
                </c:pt>
                <c:pt idx="589">
                  <c:v>2.9034600000000001E-5</c:v>
                </c:pt>
                <c:pt idx="590">
                  <c:v>2.8953299999999999E-5</c:v>
                </c:pt>
                <c:pt idx="591">
                  <c:v>2.8873500000000001E-5</c:v>
                </c:pt>
                <c:pt idx="592">
                  <c:v>2.87928E-5</c:v>
                </c:pt>
                <c:pt idx="593">
                  <c:v>2.87112E-5</c:v>
                </c:pt>
                <c:pt idx="594">
                  <c:v>2.8628699999999999E-5</c:v>
                </c:pt>
                <c:pt idx="595">
                  <c:v>2.8545299999999999E-5</c:v>
                </c:pt>
                <c:pt idx="596">
                  <c:v>3.4156139999999999E-5</c:v>
                </c:pt>
                <c:pt idx="597">
                  <c:v>3.405696E-5</c:v>
                </c:pt>
                <c:pt idx="598">
                  <c:v>3.3956759999999997E-5</c:v>
                </c:pt>
                <c:pt idx="599">
                  <c:v>3.3855420000000003E-5</c:v>
                </c:pt>
                <c:pt idx="600">
                  <c:v>3.3753059999999998E-5</c:v>
                </c:pt>
                <c:pt idx="601">
                  <c:v>3.3652439999999999E-5</c:v>
                </c:pt>
                <c:pt idx="602">
                  <c:v>3.3550799999999997E-5</c:v>
                </c:pt>
                <c:pt idx="603">
                  <c:v>3.3448139999999999E-5</c:v>
                </c:pt>
                <c:pt idx="604">
                  <c:v>3.8901869999999999E-5</c:v>
                </c:pt>
                <c:pt idx="605">
                  <c:v>3.8779650000000001E-5</c:v>
                </c:pt>
                <c:pt idx="606">
                  <c:v>3.8659599999999998E-5</c:v>
                </c:pt>
                <c:pt idx="607">
                  <c:v>3.8538499999999997E-5</c:v>
                </c:pt>
                <c:pt idx="608">
                  <c:v>3.8416069999999998E-5</c:v>
                </c:pt>
                <c:pt idx="609">
                  <c:v>3.8292589999999999E-5</c:v>
                </c:pt>
                <c:pt idx="610">
                  <c:v>4.36204E-5</c:v>
                </c:pt>
                <c:pt idx="611">
                  <c:v>4.3480560000000002E-5</c:v>
                </c:pt>
                <c:pt idx="612">
                  <c:v>4.3339520000000002E-5</c:v>
                </c:pt>
                <c:pt idx="613">
                  <c:v>4.3197120000000002E-5</c:v>
                </c:pt>
                <c:pt idx="614">
                  <c:v>4.305344E-5</c:v>
                </c:pt>
                <c:pt idx="615">
                  <c:v>4.8272039999999997E-5</c:v>
                </c:pt>
                <c:pt idx="616">
                  <c:v>4.8112200000000003E-5</c:v>
                </c:pt>
                <c:pt idx="617">
                  <c:v>4.7951100000000002E-5</c:v>
                </c:pt>
                <c:pt idx="618">
                  <c:v>4.7788470000000003E-5</c:v>
                </c:pt>
                <c:pt idx="619">
                  <c:v>4.7624399999999998E-5</c:v>
                </c:pt>
                <c:pt idx="620">
                  <c:v>5.2732200000000003E-5</c:v>
                </c:pt>
                <c:pt idx="621">
                  <c:v>5.2552400000000002E-5</c:v>
                </c:pt>
                <c:pt idx="622">
                  <c:v>5.2371099999999997E-5</c:v>
                </c:pt>
                <c:pt idx="623">
                  <c:v>5.2188300000000003E-5</c:v>
                </c:pt>
                <c:pt idx="624">
                  <c:v>5.7204399999999997E-5</c:v>
                </c:pt>
                <c:pt idx="625">
                  <c:v>5.6999800000000003E-5</c:v>
                </c:pt>
                <c:pt idx="626">
                  <c:v>5.6798169999999999E-5</c:v>
                </c:pt>
                <c:pt idx="627">
                  <c:v>5.6595000000000003E-5</c:v>
                </c:pt>
                <c:pt idx="628">
                  <c:v>6.1516440000000002E-5</c:v>
                </c:pt>
                <c:pt idx="629">
                  <c:v>6.1291079999999999E-5</c:v>
                </c:pt>
                <c:pt idx="630">
                  <c:v>6.106404E-5</c:v>
                </c:pt>
                <c:pt idx="631">
                  <c:v>6.0842640000000002E-5</c:v>
                </c:pt>
                <c:pt idx="632">
                  <c:v>6.5671060000000006E-5</c:v>
                </c:pt>
                <c:pt idx="633">
                  <c:v>6.5427310000000004E-5</c:v>
                </c:pt>
                <c:pt idx="634">
                  <c:v>6.5181870000000005E-5</c:v>
                </c:pt>
                <c:pt idx="635">
                  <c:v>6.9929299999999995E-5</c:v>
                </c:pt>
                <c:pt idx="636">
                  <c:v>6.9670020000000004E-5</c:v>
                </c:pt>
                <c:pt idx="637">
                  <c:v>6.9408640000000001E-5</c:v>
                </c:pt>
                <c:pt idx="638">
                  <c:v>7.4084400000000005E-5</c:v>
                </c:pt>
                <c:pt idx="639">
                  <c:v>7.3800299999999999E-5</c:v>
                </c:pt>
                <c:pt idx="640">
                  <c:v>7.3514099999999995E-5</c:v>
                </c:pt>
                <c:pt idx="641">
                  <c:v>7.8115360000000005E-5</c:v>
                </c:pt>
                <c:pt idx="642">
                  <c:v>7.7813439999999999E-5</c:v>
                </c:pt>
                <c:pt idx="643">
                  <c:v>7.7509439999999996E-5</c:v>
                </c:pt>
                <c:pt idx="644">
                  <c:v>8.2028569999999994E-5</c:v>
                </c:pt>
                <c:pt idx="645">
                  <c:v>8.1700979999999994E-5</c:v>
                </c:pt>
                <c:pt idx="646">
                  <c:v>8.6166719999999998E-5</c:v>
                </c:pt>
                <c:pt idx="647">
                  <c:v>8.5824179999999996E-5</c:v>
                </c:pt>
                <c:pt idx="648">
                  <c:v>8.5479300000000007E-5</c:v>
                </c:pt>
                <c:pt idx="649">
                  <c:v>8.9861640000000003E-5</c:v>
                </c:pt>
                <c:pt idx="650">
                  <c:v>8.9492469999999995E-5</c:v>
                </c:pt>
                <c:pt idx="651">
                  <c:v>8.9135079999999998E-5</c:v>
                </c:pt>
                <c:pt idx="652">
                  <c:v>9.3447800000000003E-5</c:v>
                </c:pt>
                <c:pt idx="653">
                  <c:v>9.3066800000000198E-5</c:v>
                </c:pt>
                <c:pt idx="654">
                  <c:v>9.2682999999999993E-5</c:v>
                </c:pt>
                <c:pt idx="655">
                  <c:v>9.6911849999999999E-5</c:v>
                </c:pt>
                <c:pt idx="656">
                  <c:v>9.6515370000000006E-5</c:v>
                </c:pt>
                <c:pt idx="657">
                  <c:v>9.611679E-5</c:v>
                </c:pt>
                <c:pt idx="658">
                  <c:v>1.0027314E-4</c:v>
                </c:pt>
                <c:pt idx="659">
                  <c:v>9.9850080000000007E-5</c:v>
                </c:pt>
                <c:pt idx="660">
                  <c:v>9.9424380000000002E-5</c:v>
                </c:pt>
                <c:pt idx="661">
                  <c:v>1.035092E-4</c:v>
                </c:pt>
                <c:pt idx="662">
                  <c:v>1.0307174E-4</c:v>
                </c:pt>
                <c:pt idx="663">
                  <c:v>1.0263221E-4</c:v>
                </c:pt>
                <c:pt idx="664">
                  <c:v>1.0663248E-4</c:v>
                </c:pt>
                <c:pt idx="665">
                  <c:v>1.0616808E-4</c:v>
                </c:pt>
                <c:pt idx="666">
                  <c:v>1.1012E-4</c:v>
                </c:pt>
                <c:pt idx="667">
                  <c:v>1.0964550000000001E-4</c:v>
                </c:pt>
                <c:pt idx="668">
                  <c:v>1.091685E-4</c:v>
                </c:pt>
                <c:pt idx="669">
                  <c:v>1.1303604E-4</c:v>
                </c:pt>
                <c:pt idx="670">
                  <c:v>1.1253398E-4</c:v>
                </c:pt>
                <c:pt idx="671">
                  <c:v>1.1635461000000001E-4</c:v>
                </c:pt>
                <c:pt idx="672">
                  <c:v>1.1584431000000001E-4</c:v>
                </c:pt>
                <c:pt idx="673">
                  <c:v>1.1533131000000001E-4</c:v>
                </c:pt>
                <c:pt idx="674">
                  <c:v>1.1906804E-4</c:v>
                </c:pt>
                <c:pt idx="675">
                  <c:v>1.185296E-4</c:v>
                </c:pt>
                <c:pt idx="676">
                  <c:v>1.2222137000000001E-4</c:v>
                </c:pt>
                <c:pt idx="677">
                  <c:v>1.2167675E-4</c:v>
                </c:pt>
                <c:pt idx="678">
                  <c:v>1.2112951999999999E-4</c:v>
                </c:pt>
                <c:pt idx="679">
                  <c:v>1.247373E-4</c:v>
                </c:pt>
                <c:pt idx="680">
                  <c:v>1.2416489999999999E-4</c:v>
                </c:pt>
                <c:pt idx="681">
                  <c:v>1.2773023E-4</c:v>
                </c:pt>
                <c:pt idx="682">
                  <c:v>1.2715394000000001E-4</c:v>
                </c:pt>
                <c:pt idx="683">
                  <c:v>1.3065728E-4</c:v>
                </c:pt>
                <c:pt idx="684">
                  <c:v>1.3005632E-4</c:v>
                </c:pt>
                <c:pt idx="685">
                  <c:v>1.3349721E-4</c:v>
                </c:pt>
                <c:pt idx="686">
                  <c:v>1.3289397E-4</c:v>
                </c:pt>
                <c:pt idx="687">
                  <c:v>1.3629614000000001E-4</c:v>
                </c:pt>
                <c:pt idx="688">
                  <c:v>1.3566850000000001E-4</c:v>
                </c:pt>
                <c:pt idx="689">
                  <c:v>1.3900984999999999E-4</c:v>
                </c:pt>
                <c:pt idx="690">
                  <c:v>1.3835744999999999E-4</c:v>
                </c:pt>
                <c:pt idx="691">
                  <c:v>1.4165712000000001E-4</c:v>
                </c:pt>
                <c:pt idx="692">
                  <c:v>1.4100011999999999E-4</c:v>
                </c:pt>
                <c:pt idx="693">
                  <c:v>1.4423895000000001E-4</c:v>
                </c:pt>
                <c:pt idx="694">
                  <c:v>1.4355777999999999E-4</c:v>
                </c:pt>
                <c:pt idx="695">
                  <c:v>1.467351E-4</c:v>
                </c:pt>
                <c:pt idx="696">
                  <c:v>1.4605147999999999E-4</c:v>
                </c:pt>
                <c:pt idx="697">
                  <c:v>1.4919059999999999E-4</c:v>
                </c:pt>
                <c:pt idx="698">
                  <c:v>1.4848275E-4</c:v>
                </c:pt>
                <c:pt idx="699">
                  <c:v>1.5156119999999999E-4</c:v>
                </c:pt>
                <c:pt idx="700">
                  <c:v>1.5459993E-4</c:v>
                </c:pt>
                <c:pt idx="701">
                  <c:v>1.5012399999999999E-4</c:v>
                </c:pt>
                <c:pt idx="702">
                  <c:v>1.4941560000000001E-4</c:v>
                </c:pt>
                <c:pt idx="703">
                  <c:v>1.4870439999999999E-4</c:v>
                </c:pt>
                <c:pt idx="704">
                  <c:v>1.479904E-4</c:v>
                </c:pt>
                <c:pt idx="705">
                  <c:v>1.472736E-4</c:v>
                </c:pt>
                <c:pt idx="706">
                  <c:v>1.4657280000000001E-4</c:v>
                </c:pt>
                <c:pt idx="707">
                  <c:v>1.4586880000000001E-4</c:v>
                </c:pt>
                <c:pt idx="708">
                  <c:v>1.451616E-4</c:v>
                </c:pt>
                <c:pt idx="709">
                  <c:v>1.4445239999999999E-4</c:v>
                </c:pt>
                <c:pt idx="710">
                  <c:v>1.437404E-4</c:v>
                </c:pt>
                <c:pt idx="711">
                  <c:v>1.430568E-4</c:v>
                </c:pt>
                <c:pt idx="712">
                  <c:v>1.4237080000000001E-4</c:v>
                </c:pt>
                <c:pt idx="713">
                  <c:v>1.4168199999999999E-4</c:v>
                </c:pt>
                <c:pt idx="714">
                  <c:v>1.4099119999999999E-4</c:v>
                </c:pt>
                <c:pt idx="715">
                  <c:v>1.3679016000000001E-4</c:v>
                </c:pt>
                <c:pt idx="716">
                  <c:v>1.3613690999999999E-4</c:v>
                </c:pt>
                <c:pt idx="717">
                  <c:v>1.3548132000000001E-4</c:v>
                </c:pt>
                <c:pt idx="718">
                  <c:v>1.3482300000000001E-4</c:v>
                </c:pt>
                <c:pt idx="719">
                  <c:v>1.3416312E-4</c:v>
                </c:pt>
                <c:pt idx="720">
                  <c:v>1.3350050999999999E-4</c:v>
                </c:pt>
                <c:pt idx="721">
                  <c:v>1.3286130000000001E-4</c:v>
                </c:pt>
                <c:pt idx="722">
                  <c:v>1.3222053E-4</c:v>
                </c:pt>
                <c:pt idx="723">
                  <c:v>1.3157741999999999E-4</c:v>
                </c:pt>
                <c:pt idx="724">
                  <c:v>1.3093197000000001E-4</c:v>
                </c:pt>
                <c:pt idx="725">
                  <c:v>1.3028496E-4</c:v>
                </c:pt>
                <c:pt idx="726">
                  <c:v>1.2965589E-4</c:v>
                </c:pt>
                <c:pt idx="727">
                  <c:v>1.2571616000000001E-4</c:v>
                </c:pt>
                <c:pt idx="728">
                  <c:v>1.2509903999999999E-4</c:v>
                </c:pt>
                <c:pt idx="729">
                  <c:v>1.2448002E-4</c:v>
                </c:pt>
                <c:pt idx="730">
                  <c:v>1.2385909999999999E-4</c:v>
                </c:pt>
                <c:pt idx="731">
                  <c:v>1.2326249999999999E-4</c:v>
                </c:pt>
                <c:pt idx="732">
                  <c:v>1.22664E-4</c:v>
                </c:pt>
                <c:pt idx="733">
                  <c:v>1.2206398E-4</c:v>
                </c:pt>
                <c:pt idx="734">
                  <c:v>1.2146244E-4</c:v>
                </c:pt>
                <c:pt idx="735">
                  <c:v>1.20859E-4</c:v>
                </c:pt>
                <c:pt idx="736">
                  <c:v>1.2027418000000001E-4</c:v>
                </c:pt>
                <c:pt idx="737">
                  <c:v>1.1968746E-4</c:v>
                </c:pt>
                <c:pt idx="738">
                  <c:v>1.1596540000000001E-4</c:v>
                </c:pt>
                <c:pt idx="739">
                  <c:v>1.1539116E-4</c:v>
                </c:pt>
                <c:pt idx="740">
                  <c:v>1.1481543999999999E-4</c:v>
                </c:pt>
                <c:pt idx="741">
                  <c:v>1.1426488E-4</c:v>
                </c:pt>
                <c:pt idx="742">
                  <c:v>1.1371247E-4</c:v>
                </c:pt>
                <c:pt idx="743">
                  <c:v>1.1315895E-4</c:v>
                </c:pt>
                <c:pt idx="744">
                  <c:v>1.1260432E-4</c:v>
                </c:pt>
                <c:pt idx="745">
                  <c:v>1.1204821E-4</c:v>
                </c:pt>
                <c:pt idx="746">
                  <c:v>1.1151763E-4</c:v>
                </c:pt>
                <c:pt idx="747">
                  <c:v>1.1098593999999999E-4</c:v>
                </c:pt>
                <c:pt idx="748">
                  <c:v>1.0746792E-4</c:v>
                </c:pt>
                <c:pt idx="749">
                  <c:v>1.0694808E-4</c:v>
                </c:pt>
                <c:pt idx="750">
                  <c:v>1.0642752E-4</c:v>
                </c:pt>
                <c:pt idx="751">
                  <c:v>1.0591884E-4</c:v>
                </c:pt>
                <c:pt idx="752">
                  <c:v>1.0540908E-4</c:v>
                </c:pt>
                <c:pt idx="753">
                  <c:v>1.0198440000000001E-4</c:v>
                </c:pt>
                <c:pt idx="754">
                  <c:v>1.014874E-4</c:v>
                </c:pt>
                <c:pt idx="755">
                  <c:v>1.0098864999999999E-4</c:v>
                </c:pt>
                <c:pt idx="756">
                  <c:v>9.764358E-5</c:v>
                </c:pt>
                <c:pt idx="757">
                  <c:v>9.7182879999999999E-5</c:v>
                </c:pt>
                <c:pt idx="758">
                  <c:v>9.6721159999999995E-5</c:v>
                </c:pt>
                <c:pt idx="759">
                  <c:v>9.3427620000000001E-5</c:v>
                </c:pt>
                <c:pt idx="760">
                  <c:v>9.2978160000000001E-5</c:v>
                </c:pt>
                <c:pt idx="761">
                  <c:v>9.254652E-5</c:v>
                </c:pt>
                <c:pt idx="762">
                  <c:v>9.2114219999999994E-5</c:v>
                </c:pt>
                <c:pt idx="763">
                  <c:v>8.8903040000000002E-5</c:v>
                </c:pt>
                <c:pt idx="764">
                  <c:v>8.8482240000000001E-5</c:v>
                </c:pt>
                <c:pt idx="765">
                  <c:v>8.8061120000000004E-5</c:v>
                </c:pt>
                <c:pt idx="766">
                  <c:v>8.4918299999999996E-5</c:v>
                </c:pt>
                <c:pt idx="767">
                  <c:v>8.4526460000000205E-5</c:v>
                </c:pt>
                <c:pt idx="768">
                  <c:v>8.4134619999999994E-5</c:v>
                </c:pt>
                <c:pt idx="769">
                  <c:v>8.3742159999999996E-5</c:v>
                </c:pt>
                <c:pt idx="770">
                  <c:v>8.0660099999999997E-5</c:v>
                </c:pt>
                <c:pt idx="771">
                  <c:v>8.0296499999999999E-5</c:v>
                </c:pt>
                <c:pt idx="772">
                  <c:v>7.9932599999999994E-5</c:v>
                </c:pt>
                <c:pt idx="773">
                  <c:v>7.9568100000000001E-5</c:v>
                </c:pt>
                <c:pt idx="774">
                  <c:v>7.6562899999999998E-5</c:v>
                </c:pt>
                <c:pt idx="775">
                  <c:v>7.6209679999999995E-5</c:v>
                </c:pt>
                <c:pt idx="776">
                  <c:v>7.5867769999999997E-5</c:v>
                </c:pt>
                <c:pt idx="777">
                  <c:v>7.5524699999999999E-5</c:v>
                </c:pt>
                <c:pt idx="778">
                  <c:v>7.2589160000000003E-5</c:v>
                </c:pt>
                <c:pt idx="779">
                  <c:v>7.225764E-5</c:v>
                </c:pt>
                <c:pt idx="780">
                  <c:v>7.1925840000000005E-5</c:v>
                </c:pt>
                <c:pt idx="781">
                  <c:v>7.1615599999999999E-5</c:v>
                </c:pt>
                <c:pt idx="782">
                  <c:v>6.875847E-5</c:v>
                </c:pt>
                <c:pt idx="783">
                  <c:v>6.8459040000000006E-5</c:v>
                </c:pt>
                <c:pt idx="784">
                  <c:v>6.8159070000000001E-5</c:v>
                </c:pt>
                <c:pt idx="785">
                  <c:v>6.7859099999999995E-5</c:v>
                </c:pt>
                <c:pt idx="786">
                  <c:v>6.5066820000000007E-5</c:v>
                </c:pt>
                <c:pt idx="787">
                  <c:v>6.4788099999999997E-5</c:v>
                </c:pt>
                <c:pt idx="788">
                  <c:v>6.4508600000000001E-5</c:v>
                </c:pt>
                <c:pt idx="789">
                  <c:v>6.4229100000000005E-5</c:v>
                </c:pt>
                <c:pt idx="790">
                  <c:v>6.1489750000000005E-5</c:v>
                </c:pt>
                <c:pt idx="791">
                  <c:v>6.1235999999999994E-5</c:v>
                </c:pt>
                <c:pt idx="792">
                  <c:v>6.0981750000000003E-5</c:v>
                </c:pt>
                <c:pt idx="793">
                  <c:v>6.0727499999999998E-5</c:v>
                </c:pt>
                <c:pt idx="794">
                  <c:v>6.0473249999999999E-5</c:v>
                </c:pt>
                <c:pt idx="795">
                  <c:v>5.7809760000000001E-5</c:v>
                </c:pt>
                <c:pt idx="796">
                  <c:v>5.757504E-5</c:v>
                </c:pt>
                <c:pt idx="797">
                  <c:v>5.7340319999999999E-5</c:v>
                </c:pt>
                <c:pt idx="798">
                  <c:v>5.7105360000000001E-5</c:v>
                </c:pt>
                <c:pt idx="799">
                  <c:v>5.4500570000000003E-5</c:v>
                </c:pt>
                <c:pt idx="800">
                  <c:v>5.4275170000000003E-5</c:v>
                </c:pt>
              </c:numCache>
            </c:numRef>
          </c:yVal>
          <c:smooth val="1"/>
          <c:extLst>
            <c:ext xmlns:c16="http://schemas.microsoft.com/office/drawing/2014/chart" uri="{C3380CC4-5D6E-409C-BE32-E72D297353CC}">
              <c16:uniqueId val="{00000001-BF96-2D46-BDBD-46D2E848D032}"/>
            </c:ext>
          </c:extLst>
        </c:ser>
        <c:ser>
          <c:idx val="2"/>
          <c:order val="2"/>
          <c:tx>
            <c:strRef>
              <c:f>'Model Data'!$A$1</c:f>
              <c:strCache>
                <c:ptCount val="1"/>
                <c:pt idx="0">
                  <c:v>S-FUV Detector + Integrated Filter</c:v>
                </c:pt>
              </c:strCache>
            </c:strRef>
          </c:tx>
          <c:spPr>
            <a:ln>
              <a:solidFill>
                <a:srgbClr val="0070C0"/>
              </a:solidFill>
            </a:ln>
          </c:spPr>
          <c:marker>
            <c:symbol val="none"/>
          </c:marker>
          <c:xVal>
            <c:numRef>
              <c:f>'Model Data'!$A$6:$A$906</c:f>
              <c:numCache>
                <c:formatCode>General</c:formatCode>
                <c:ptCount val="90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pt idx="231">
                  <c:v>331</c:v>
                </c:pt>
                <c:pt idx="232">
                  <c:v>332</c:v>
                </c:pt>
                <c:pt idx="233">
                  <c:v>333</c:v>
                </c:pt>
                <c:pt idx="234">
                  <c:v>334</c:v>
                </c:pt>
                <c:pt idx="235">
                  <c:v>335</c:v>
                </c:pt>
                <c:pt idx="236">
                  <c:v>336</c:v>
                </c:pt>
                <c:pt idx="237">
                  <c:v>337</c:v>
                </c:pt>
                <c:pt idx="238">
                  <c:v>338</c:v>
                </c:pt>
                <c:pt idx="239">
                  <c:v>339</c:v>
                </c:pt>
                <c:pt idx="240">
                  <c:v>340</c:v>
                </c:pt>
                <c:pt idx="241">
                  <c:v>341</c:v>
                </c:pt>
                <c:pt idx="242">
                  <c:v>342</c:v>
                </c:pt>
                <c:pt idx="243">
                  <c:v>343</c:v>
                </c:pt>
                <c:pt idx="244">
                  <c:v>344</c:v>
                </c:pt>
                <c:pt idx="245">
                  <c:v>345</c:v>
                </c:pt>
                <c:pt idx="246">
                  <c:v>346</c:v>
                </c:pt>
                <c:pt idx="247">
                  <c:v>347</c:v>
                </c:pt>
                <c:pt idx="248">
                  <c:v>348</c:v>
                </c:pt>
                <c:pt idx="249">
                  <c:v>349</c:v>
                </c:pt>
                <c:pt idx="250">
                  <c:v>350</c:v>
                </c:pt>
                <c:pt idx="251">
                  <c:v>351</c:v>
                </c:pt>
                <c:pt idx="252">
                  <c:v>352</c:v>
                </c:pt>
                <c:pt idx="253">
                  <c:v>353</c:v>
                </c:pt>
                <c:pt idx="254">
                  <c:v>354</c:v>
                </c:pt>
                <c:pt idx="255">
                  <c:v>355</c:v>
                </c:pt>
                <c:pt idx="256">
                  <c:v>356</c:v>
                </c:pt>
                <c:pt idx="257">
                  <c:v>357</c:v>
                </c:pt>
                <c:pt idx="258">
                  <c:v>358</c:v>
                </c:pt>
                <c:pt idx="259">
                  <c:v>359</c:v>
                </c:pt>
                <c:pt idx="260">
                  <c:v>360</c:v>
                </c:pt>
                <c:pt idx="261">
                  <c:v>361</c:v>
                </c:pt>
                <c:pt idx="262">
                  <c:v>362</c:v>
                </c:pt>
                <c:pt idx="263">
                  <c:v>363</c:v>
                </c:pt>
                <c:pt idx="264">
                  <c:v>364</c:v>
                </c:pt>
                <c:pt idx="265">
                  <c:v>365</c:v>
                </c:pt>
                <c:pt idx="266">
                  <c:v>366</c:v>
                </c:pt>
                <c:pt idx="267">
                  <c:v>367</c:v>
                </c:pt>
                <c:pt idx="268">
                  <c:v>368</c:v>
                </c:pt>
                <c:pt idx="269">
                  <c:v>369</c:v>
                </c:pt>
                <c:pt idx="270">
                  <c:v>370</c:v>
                </c:pt>
                <c:pt idx="271">
                  <c:v>371</c:v>
                </c:pt>
                <c:pt idx="272">
                  <c:v>372</c:v>
                </c:pt>
                <c:pt idx="273">
                  <c:v>373</c:v>
                </c:pt>
                <c:pt idx="274">
                  <c:v>374</c:v>
                </c:pt>
                <c:pt idx="275">
                  <c:v>375</c:v>
                </c:pt>
                <c:pt idx="276">
                  <c:v>376</c:v>
                </c:pt>
                <c:pt idx="277">
                  <c:v>377</c:v>
                </c:pt>
                <c:pt idx="278">
                  <c:v>378</c:v>
                </c:pt>
                <c:pt idx="279">
                  <c:v>379</c:v>
                </c:pt>
                <c:pt idx="280">
                  <c:v>380</c:v>
                </c:pt>
                <c:pt idx="281">
                  <c:v>381</c:v>
                </c:pt>
                <c:pt idx="282">
                  <c:v>382</c:v>
                </c:pt>
                <c:pt idx="283">
                  <c:v>383</c:v>
                </c:pt>
                <c:pt idx="284">
                  <c:v>384</c:v>
                </c:pt>
                <c:pt idx="285">
                  <c:v>385</c:v>
                </c:pt>
                <c:pt idx="286">
                  <c:v>386</c:v>
                </c:pt>
                <c:pt idx="287">
                  <c:v>387</c:v>
                </c:pt>
                <c:pt idx="288">
                  <c:v>388</c:v>
                </c:pt>
                <c:pt idx="289">
                  <c:v>389</c:v>
                </c:pt>
                <c:pt idx="290">
                  <c:v>390</c:v>
                </c:pt>
                <c:pt idx="291">
                  <c:v>391</c:v>
                </c:pt>
                <c:pt idx="292">
                  <c:v>392</c:v>
                </c:pt>
                <c:pt idx="293">
                  <c:v>393</c:v>
                </c:pt>
                <c:pt idx="294">
                  <c:v>394</c:v>
                </c:pt>
                <c:pt idx="295">
                  <c:v>395</c:v>
                </c:pt>
                <c:pt idx="296">
                  <c:v>396</c:v>
                </c:pt>
                <c:pt idx="297">
                  <c:v>397</c:v>
                </c:pt>
                <c:pt idx="298">
                  <c:v>398</c:v>
                </c:pt>
                <c:pt idx="299">
                  <c:v>399</c:v>
                </c:pt>
                <c:pt idx="300">
                  <c:v>400</c:v>
                </c:pt>
                <c:pt idx="301">
                  <c:v>401</c:v>
                </c:pt>
                <c:pt idx="302">
                  <c:v>402</c:v>
                </c:pt>
                <c:pt idx="303">
                  <c:v>403</c:v>
                </c:pt>
                <c:pt idx="304">
                  <c:v>404</c:v>
                </c:pt>
                <c:pt idx="305">
                  <c:v>405</c:v>
                </c:pt>
                <c:pt idx="306">
                  <c:v>406</c:v>
                </c:pt>
                <c:pt idx="307">
                  <c:v>407</c:v>
                </c:pt>
                <c:pt idx="308">
                  <c:v>408</c:v>
                </c:pt>
                <c:pt idx="309">
                  <c:v>409</c:v>
                </c:pt>
                <c:pt idx="310">
                  <c:v>410</c:v>
                </c:pt>
                <c:pt idx="311">
                  <c:v>411</c:v>
                </c:pt>
                <c:pt idx="312">
                  <c:v>412</c:v>
                </c:pt>
                <c:pt idx="313">
                  <c:v>413</c:v>
                </c:pt>
                <c:pt idx="314">
                  <c:v>414</c:v>
                </c:pt>
                <c:pt idx="315">
                  <c:v>415</c:v>
                </c:pt>
                <c:pt idx="316">
                  <c:v>416</c:v>
                </c:pt>
                <c:pt idx="317">
                  <c:v>417</c:v>
                </c:pt>
                <c:pt idx="318">
                  <c:v>418</c:v>
                </c:pt>
                <c:pt idx="319">
                  <c:v>419</c:v>
                </c:pt>
                <c:pt idx="320">
                  <c:v>420</c:v>
                </c:pt>
                <c:pt idx="321">
                  <c:v>421</c:v>
                </c:pt>
                <c:pt idx="322">
                  <c:v>422</c:v>
                </c:pt>
                <c:pt idx="323">
                  <c:v>423</c:v>
                </c:pt>
                <c:pt idx="324">
                  <c:v>424</c:v>
                </c:pt>
                <c:pt idx="325">
                  <c:v>425</c:v>
                </c:pt>
                <c:pt idx="326">
                  <c:v>426</c:v>
                </c:pt>
                <c:pt idx="327">
                  <c:v>427</c:v>
                </c:pt>
                <c:pt idx="328">
                  <c:v>428</c:v>
                </c:pt>
                <c:pt idx="329">
                  <c:v>429</c:v>
                </c:pt>
                <c:pt idx="330">
                  <c:v>430</c:v>
                </c:pt>
                <c:pt idx="331">
                  <c:v>431</c:v>
                </c:pt>
                <c:pt idx="332">
                  <c:v>432</c:v>
                </c:pt>
                <c:pt idx="333">
                  <c:v>433</c:v>
                </c:pt>
                <c:pt idx="334">
                  <c:v>434</c:v>
                </c:pt>
                <c:pt idx="335">
                  <c:v>435</c:v>
                </c:pt>
                <c:pt idx="336">
                  <c:v>436</c:v>
                </c:pt>
                <c:pt idx="337">
                  <c:v>437</c:v>
                </c:pt>
                <c:pt idx="338">
                  <c:v>438</c:v>
                </c:pt>
                <c:pt idx="339">
                  <c:v>439</c:v>
                </c:pt>
                <c:pt idx="340">
                  <c:v>440</c:v>
                </c:pt>
                <c:pt idx="341">
                  <c:v>441</c:v>
                </c:pt>
                <c:pt idx="342">
                  <c:v>442</c:v>
                </c:pt>
                <c:pt idx="343">
                  <c:v>443</c:v>
                </c:pt>
                <c:pt idx="344">
                  <c:v>444</c:v>
                </c:pt>
                <c:pt idx="345">
                  <c:v>445</c:v>
                </c:pt>
                <c:pt idx="346">
                  <c:v>446</c:v>
                </c:pt>
                <c:pt idx="347">
                  <c:v>447</c:v>
                </c:pt>
                <c:pt idx="348">
                  <c:v>448</c:v>
                </c:pt>
                <c:pt idx="349">
                  <c:v>449</c:v>
                </c:pt>
                <c:pt idx="350">
                  <c:v>450</c:v>
                </c:pt>
                <c:pt idx="351">
                  <c:v>451</c:v>
                </c:pt>
                <c:pt idx="352">
                  <c:v>452</c:v>
                </c:pt>
                <c:pt idx="353">
                  <c:v>453</c:v>
                </c:pt>
                <c:pt idx="354">
                  <c:v>454</c:v>
                </c:pt>
                <c:pt idx="355">
                  <c:v>455</c:v>
                </c:pt>
                <c:pt idx="356">
                  <c:v>456</c:v>
                </c:pt>
                <c:pt idx="357">
                  <c:v>457</c:v>
                </c:pt>
                <c:pt idx="358">
                  <c:v>458</c:v>
                </c:pt>
                <c:pt idx="359">
                  <c:v>459</c:v>
                </c:pt>
                <c:pt idx="360">
                  <c:v>460</c:v>
                </c:pt>
                <c:pt idx="361">
                  <c:v>461</c:v>
                </c:pt>
                <c:pt idx="362">
                  <c:v>462</c:v>
                </c:pt>
                <c:pt idx="363">
                  <c:v>463</c:v>
                </c:pt>
                <c:pt idx="364">
                  <c:v>464</c:v>
                </c:pt>
                <c:pt idx="365">
                  <c:v>465</c:v>
                </c:pt>
                <c:pt idx="366">
                  <c:v>466</c:v>
                </c:pt>
                <c:pt idx="367">
                  <c:v>467</c:v>
                </c:pt>
                <c:pt idx="368">
                  <c:v>468</c:v>
                </c:pt>
                <c:pt idx="369">
                  <c:v>469</c:v>
                </c:pt>
                <c:pt idx="370">
                  <c:v>470</c:v>
                </c:pt>
                <c:pt idx="371">
                  <c:v>471</c:v>
                </c:pt>
                <c:pt idx="372">
                  <c:v>472</c:v>
                </c:pt>
                <c:pt idx="373">
                  <c:v>473</c:v>
                </c:pt>
                <c:pt idx="374">
                  <c:v>474</c:v>
                </c:pt>
                <c:pt idx="375">
                  <c:v>475</c:v>
                </c:pt>
                <c:pt idx="376">
                  <c:v>476</c:v>
                </c:pt>
                <c:pt idx="377">
                  <c:v>477</c:v>
                </c:pt>
                <c:pt idx="378">
                  <c:v>478</c:v>
                </c:pt>
                <c:pt idx="379">
                  <c:v>479</c:v>
                </c:pt>
                <c:pt idx="380">
                  <c:v>480</c:v>
                </c:pt>
                <c:pt idx="381">
                  <c:v>481</c:v>
                </c:pt>
                <c:pt idx="382">
                  <c:v>482</c:v>
                </c:pt>
                <c:pt idx="383">
                  <c:v>483</c:v>
                </c:pt>
                <c:pt idx="384">
                  <c:v>484</c:v>
                </c:pt>
                <c:pt idx="385">
                  <c:v>485</c:v>
                </c:pt>
                <c:pt idx="386">
                  <c:v>486</c:v>
                </c:pt>
                <c:pt idx="387">
                  <c:v>487</c:v>
                </c:pt>
                <c:pt idx="388">
                  <c:v>488</c:v>
                </c:pt>
                <c:pt idx="389">
                  <c:v>489</c:v>
                </c:pt>
                <c:pt idx="390">
                  <c:v>490</c:v>
                </c:pt>
                <c:pt idx="391">
                  <c:v>491</c:v>
                </c:pt>
                <c:pt idx="392">
                  <c:v>492</c:v>
                </c:pt>
                <c:pt idx="393">
                  <c:v>493</c:v>
                </c:pt>
                <c:pt idx="394">
                  <c:v>494</c:v>
                </c:pt>
                <c:pt idx="395">
                  <c:v>495</c:v>
                </c:pt>
                <c:pt idx="396">
                  <c:v>496</c:v>
                </c:pt>
                <c:pt idx="397">
                  <c:v>497</c:v>
                </c:pt>
                <c:pt idx="398">
                  <c:v>498</c:v>
                </c:pt>
                <c:pt idx="399">
                  <c:v>499</c:v>
                </c:pt>
                <c:pt idx="400">
                  <c:v>500</c:v>
                </c:pt>
                <c:pt idx="401">
                  <c:v>501</c:v>
                </c:pt>
                <c:pt idx="402">
                  <c:v>502</c:v>
                </c:pt>
                <c:pt idx="403">
                  <c:v>503</c:v>
                </c:pt>
                <c:pt idx="404">
                  <c:v>504</c:v>
                </c:pt>
                <c:pt idx="405">
                  <c:v>505</c:v>
                </c:pt>
                <c:pt idx="406">
                  <c:v>506</c:v>
                </c:pt>
                <c:pt idx="407">
                  <c:v>507</c:v>
                </c:pt>
                <c:pt idx="408">
                  <c:v>508</c:v>
                </c:pt>
                <c:pt idx="409">
                  <c:v>509</c:v>
                </c:pt>
                <c:pt idx="410">
                  <c:v>510</c:v>
                </c:pt>
                <c:pt idx="411">
                  <c:v>511</c:v>
                </c:pt>
                <c:pt idx="412">
                  <c:v>512</c:v>
                </c:pt>
                <c:pt idx="413">
                  <c:v>513</c:v>
                </c:pt>
                <c:pt idx="414">
                  <c:v>514</c:v>
                </c:pt>
                <c:pt idx="415">
                  <c:v>515</c:v>
                </c:pt>
                <c:pt idx="416">
                  <c:v>516</c:v>
                </c:pt>
                <c:pt idx="417">
                  <c:v>517</c:v>
                </c:pt>
                <c:pt idx="418">
                  <c:v>518</c:v>
                </c:pt>
                <c:pt idx="419">
                  <c:v>519</c:v>
                </c:pt>
                <c:pt idx="420">
                  <c:v>520</c:v>
                </c:pt>
                <c:pt idx="421">
                  <c:v>521</c:v>
                </c:pt>
                <c:pt idx="422">
                  <c:v>522</c:v>
                </c:pt>
                <c:pt idx="423">
                  <c:v>523</c:v>
                </c:pt>
                <c:pt idx="424">
                  <c:v>524</c:v>
                </c:pt>
                <c:pt idx="425">
                  <c:v>525</c:v>
                </c:pt>
                <c:pt idx="426">
                  <c:v>526</c:v>
                </c:pt>
                <c:pt idx="427">
                  <c:v>527</c:v>
                </c:pt>
                <c:pt idx="428">
                  <c:v>528</c:v>
                </c:pt>
                <c:pt idx="429">
                  <c:v>529</c:v>
                </c:pt>
                <c:pt idx="430">
                  <c:v>530</c:v>
                </c:pt>
                <c:pt idx="431">
                  <c:v>531</c:v>
                </c:pt>
                <c:pt idx="432">
                  <c:v>532</c:v>
                </c:pt>
                <c:pt idx="433">
                  <c:v>533</c:v>
                </c:pt>
                <c:pt idx="434">
                  <c:v>534</c:v>
                </c:pt>
                <c:pt idx="435">
                  <c:v>535</c:v>
                </c:pt>
                <c:pt idx="436">
                  <c:v>536</c:v>
                </c:pt>
                <c:pt idx="437">
                  <c:v>537</c:v>
                </c:pt>
                <c:pt idx="438">
                  <c:v>538</c:v>
                </c:pt>
                <c:pt idx="439">
                  <c:v>539</c:v>
                </c:pt>
                <c:pt idx="440">
                  <c:v>540</c:v>
                </c:pt>
                <c:pt idx="441">
                  <c:v>541</c:v>
                </c:pt>
                <c:pt idx="442">
                  <c:v>542</c:v>
                </c:pt>
                <c:pt idx="443">
                  <c:v>543</c:v>
                </c:pt>
                <c:pt idx="444">
                  <c:v>544</c:v>
                </c:pt>
                <c:pt idx="445">
                  <c:v>545</c:v>
                </c:pt>
                <c:pt idx="446">
                  <c:v>546</c:v>
                </c:pt>
                <c:pt idx="447">
                  <c:v>547</c:v>
                </c:pt>
                <c:pt idx="448">
                  <c:v>548</c:v>
                </c:pt>
                <c:pt idx="449">
                  <c:v>549</c:v>
                </c:pt>
                <c:pt idx="450">
                  <c:v>550</c:v>
                </c:pt>
                <c:pt idx="451">
                  <c:v>551</c:v>
                </c:pt>
                <c:pt idx="452">
                  <c:v>552</c:v>
                </c:pt>
                <c:pt idx="453">
                  <c:v>553</c:v>
                </c:pt>
                <c:pt idx="454">
                  <c:v>554</c:v>
                </c:pt>
                <c:pt idx="455">
                  <c:v>555</c:v>
                </c:pt>
                <c:pt idx="456">
                  <c:v>556</c:v>
                </c:pt>
                <c:pt idx="457">
                  <c:v>557</c:v>
                </c:pt>
                <c:pt idx="458">
                  <c:v>558</c:v>
                </c:pt>
                <c:pt idx="459">
                  <c:v>559</c:v>
                </c:pt>
                <c:pt idx="460">
                  <c:v>560</c:v>
                </c:pt>
                <c:pt idx="461">
                  <c:v>561</c:v>
                </c:pt>
                <c:pt idx="462">
                  <c:v>562</c:v>
                </c:pt>
                <c:pt idx="463">
                  <c:v>563</c:v>
                </c:pt>
                <c:pt idx="464">
                  <c:v>564</c:v>
                </c:pt>
                <c:pt idx="465">
                  <c:v>565</c:v>
                </c:pt>
                <c:pt idx="466">
                  <c:v>566</c:v>
                </c:pt>
                <c:pt idx="467">
                  <c:v>567</c:v>
                </c:pt>
                <c:pt idx="468">
                  <c:v>568</c:v>
                </c:pt>
                <c:pt idx="469">
                  <c:v>569</c:v>
                </c:pt>
                <c:pt idx="470">
                  <c:v>570</c:v>
                </c:pt>
                <c:pt idx="471">
                  <c:v>571</c:v>
                </c:pt>
                <c:pt idx="472">
                  <c:v>572</c:v>
                </c:pt>
                <c:pt idx="473">
                  <c:v>573</c:v>
                </c:pt>
                <c:pt idx="474">
                  <c:v>574</c:v>
                </c:pt>
                <c:pt idx="475">
                  <c:v>575</c:v>
                </c:pt>
                <c:pt idx="476">
                  <c:v>576</c:v>
                </c:pt>
                <c:pt idx="477">
                  <c:v>577</c:v>
                </c:pt>
                <c:pt idx="478">
                  <c:v>578</c:v>
                </c:pt>
                <c:pt idx="479">
                  <c:v>579</c:v>
                </c:pt>
                <c:pt idx="480">
                  <c:v>580</c:v>
                </c:pt>
                <c:pt idx="481">
                  <c:v>581</c:v>
                </c:pt>
                <c:pt idx="482">
                  <c:v>582</c:v>
                </c:pt>
                <c:pt idx="483">
                  <c:v>583</c:v>
                </c:pt>
                <c:pt idx="484">
                  <c:v>584</c:v>
                </c:pt>
                <c:pt idx="485">
                  <c:v>585</c:v>
                </c:pt>
                <c:pt idx="486">
                  <c:v>586</c:v>
                </c:pt>
                <c:pt idx="487">
                  <c:v>587</c:v>
                </c:pt>
                <c:pt idx="488">
                  <c:v>588</c:v>
                </c:pt>
                <c:pt idx="489">
                  <c:v>589</c:v>
                </c:pt>
                <c:pt idx="490">
                  <c:v>590</c:v>
                </c:pt>
                <c:pt idx="491">
                  <c:v>591</c:v>
                </c:pt>
                <c:pt idx="492">
                  <c:v>592</c:v>
                </c:pt>
                <c:pt idx="493">
                  <c:v>593</c:v>
                </c:pt>
                <c:pt idx="494">
                  <c:v>594</c:v>
                </c:pt>
                <c:pt idx="495">
                  <c:v>595</c:v>
                </c:pt>
                <c:pt idx="496">
                  <c:v>596</c:v>
                </c:pt>
                <c:pt idx="497">
                  <c:v>597</c:v>
                </c:pt>
                <c:pt idx="498">
                  <c:v>598</c:v>
                </c:pt>
                <c:pt idx="499">
                  <c:v>599</c:v>
                </c:pt>
                <c:pt idx="500">
                  <c:v>600</c:v>
                </c:pt>
                <c:pt idx="501">
                  <c:v>601</c:v>
                </c:pt>
                <c:pt idx="502">
                  <c:v>602</c:v>
                </c:pt>
                <c:pt idx="503">
                  <c:v>603</c:v>
                </c:pt>
                <c:pt idx="504">
                  <c:v>604</c:v>
                </c:pt>
                <c:pt idx="505">
                  <c:v>605</c:v>
                </c:pt>
                <c:pt idx="506">
                  <c:v>606</c:v>
                </c:pt>
                <c:pt idx="507">
                  <c:v>607</c:v>
                </c:pt>
                <c:pt idx="508">
                  <c:v>608</c:v>
                </c:pt>
                <c:pt idx="509">
                  <c:v>609</c:v>
                </c:pt>
                <c:pt idx="510">
                  <c:v>610</c:v>
                </c:pt>
                <c:pt idx="511">
                  <c:v>611</c:v>
                </c:pt>
                <c:pt idx="512">
                  <c:v>612</c:v>
                </c:pt>
                <c:pt idx="513">
                  <c:v>613</c:v>
                </c:pt>
                <c:pt idx="514">
                  <c:v>614</c:v>
                </c:pt>
                <c:pt idx="515">
                  <c:v>615</c:v>
                </c:pt>
                <c:pt idx="516">
                  <c:v>616</c:v>
                </c:pt>
                <c:pt idx="517">
                  <c:v>617</c:v>
                </c:pt>
                <c:pt idx="518">
                  <c:v>618</c:v>
                </c:pt>
                <c:pt idx="519">
                  <c:v>619</c:v>
                </c:pt>
                <c:pt idx="520">
                  <c:v>620</c:v>
                </c:pt>
                <c:pt idx="521">
                  <c:v>621</c:v>
                </c:pt>
                <c:pt idx="522">
                  <c:v>622</c:v>
                </c:pt>
                <c:pt idx="523">
                  <c:v>623</c:v>
                </c:pt>
                <c:pt idx="524">
                  <c:v>624</c:v>
                </c:pt>
                <c:pt idx="525">
                  <c:v>625</c:v>
                </c:pt>
                <c:pt idx="526">
                  <c:v>626</c:v>
                </c:pt>
                <c:pt idx="527">
                  <c:v>627</c:v>
                </c:pt>
                <c:pt idx="528">
                  <c:v>628</c:v>
                </c:pt>
                <c:pt idx="529">
                  <c:v>629</c:v>
                </c:pt>
                <c:pt idx="530">
                  <c:v>630</c:v>
                </c:pt>
                <c:pt idx="531">
                  <c:v>631</c:v>
                </c:pt>
                <c:pt idx="532">
                  <c:v>632</c:v>
                </c:pt>
                <c:pt idx="533">
                  <c:v>633</c:v>
                </c:pt>
                <c:pt idx="534">
                  <c:v>634</c:v>
                </c:pt>
                <c:pt idx="535">
                  <c:v>635</c:v>
                </c:pt>
                <c:pt idx="536">
                  <c:v>636</c:v>
                </c:pt>
                <c:pt idx="537">
                  <c:v>637</c:v>
                </c:pt>
                <c:pt idx="538">
                  <c:v>638</c:v>
                </c:pt>
                <c:pt idx="539">
                  <c:v>639</c:v>
                </c:pt>
                <c:pt idx="540">
                  <c:v>640</c:v>
                </c:pt>
                <c:pt idx="541">
                  <c:v>641</c:v>
                </c:pt>
                <c:pt idx="542">
                  <c:v>642</c:v>
                </c:pt>
                <c:pt idx="543">
                  <c:v>643</c:v>
                </c:pt>
                <c:pt idx="544">
                  <c:v>644</c:v>
                </c:pt>
                <c:pt idx="545">
                  <c:v>645</c:v>
                </c:pt>
                <c:pt idx="546">
                  <c:v>646</c:v>
                </c:pt>
                <c:pt idx="547">
                  <c:v>647</c:v>
                </c:pt>
                <c:pt idx="548">
                  <c:v>648</c:v>
                </c:pt>
                <c:pt idx="549">
                  <c:v>649</c:v>
                </c:pt>
                <c:pt idx="550">
                  <c:v>650</c:v>
                </c:pt>
                <c:pt idx="551">
                  <c:v>651</c:v>
                </c:pt>
                <c:pt idx="552">
                  <c:v>652</c:v>
                </c:pt>
                <c:pt idx="553">
                  <c:v>653</c:v>
                </c:pt>
                <c:pt idx="554">
                  <c:v>654</c:v>
                </c:pt>
                <c:pt idx="555">
                  <c:v>655</c:v>
                </c:pt>
                <c:pt idx="556">
                  <c:v>656</c:v>
                </c:pt>
                <c:pt idx="557">
                  <c:v>657</c:v>
                </c:pt>
                <c:pt idx="558">
                  <c:v>658</c:v>
                </c:pt>
                <c:pt idx="559">
                  <c:v>659</c:v>
                </c:pt>
                <c:pt idx="560">
                  <c:v>660</c:v>
                </c:pt>
                <c:pt idx="561">
                  <c:v>661</c:v>
                </c:pt>
                <c:pt idx="562">
                  <c:v>662</c:v>
                </c:pt>
                <c:pt idx="563">
                  <c:v>663</c:v>
                </c:pt>
                <c:pt idx="564">
                  <c:v>664</c:v>
                </c:pt>
                <c:pt idx="565">
                  <c:v>665</c:v>
                </c:pt>
                <c:pt idx="566">
                  <c:v>666</c:v>
                </c:pt>
                <c:pt idx="567">
                  <c:v>667</c:v>
                </c:pt>
                <c:pt idx="568">
                  <c:v>668</c:v>
                </c:pt>
                <c:pt idx="569">
                  <c:v>669</c:v>
                </c:pt>
                <c:pt idx="570">
                  <c:v>670</c:v>
                </c:pt>
                <c:pt idx="571">
                  <c:v>671</c:v>
                </c:pt>
                <c:pt idx="572">
                  <c:v>672</c:v>
                </c:pt>
                <c:pt idx="573">
                  <c:v>673</c:v>
                </c:pt>
                <c:pt idx="574">
                  <c:v>674</c:v>
                </c:pt>
                <c:pt idx="575">
                  <c:v>675</c:v>
                </c:pt>
                <c:pt idx="576">
                  <c:v>676</c:v>
                </c:pt>
                <c:pt idx="577">
                  <c:v>677</c:v>
                </c:pt>
                <c:pt idx="578">
                  <c:v>678</c:v>
                </c:pt>
                <c:pt idx="579">
                  <c:v>679</c:v>
                </c:pt>
                <c:pt idx="580">
                  <c:v>680</c:v>
                </c:pt>
                <c:pt idx="581">
                  <c:v>681</c:v>
                </c:pt>
                <c:pt idx="582">
                  <c:v>682</c:v>
                </c:pt>
                <c:pt idx="583">
                  <c:v>683</c:v>
                </c:pt>
                <c:pt idx="584">
                  <c:v>684</c:v>
                </c:pt>
                <c:pt idx="585">
                  <c:v>685</c:v>
                </c:pt>
                <c:pt idx="586">
                  <c:v>686</c:v>
                </c:pt>
                <c:pt idx="587">
                  <c:v>687</c:v>
                </c:pt>
                <c:pt idx="588">
                  <c:v>688</c:v>
                </c:pt>
                <c:pt idx="589">
                  <c:v>689</c:v>
                </c:pt>
                <c:pt idx="590">
                  <c:v>690</c:v>
                </c:pt>
                <c:pt idx="591">
                  <c:v>691</c:v>
                </c:pt>
                <c:pt idx="592">
                  <c:v>692</c:v>
                </c:pt>
                <c:pt idx="593">
                  <c:v>693</c:v>
                </c:pt>
                <c:pt idx="594">
                  <c:v>694</c:v>
                </c:pt>
                <c:pt idx="595">
                  <c:v>695</c:v>
                </c:pt>
                <c:pt idx="596">
                  <c:v>696</c:v>
                </c:pt>
                <c:pt idx="597">
                  <c:v>697</c:v>
                </c:pt>
                <c:pt idx="598">
                  <c:v>698</c:v>
                </c:pt>
                <c:pt idx="599">
                  <c:v>699</c:v>
                </c:pt>
                <c:pt idx="600">
                  <c:v>700</c:v>
                </c:pt>
                <c:pt idx="601">
                  <c:v>701</c:v>
                </c:pt>
                <c:pt idx="602">
                  <c:v>702</c:v>
                </c:pt>
                <c:pt idx="603">
                  <c:v>703</c:v>
                </c:pt>
                <c:pt idx="604">
                  <c:v>704</c:v>
                </c:pt>
                <c:pt idx="605">
                  <c:v>705</c:v>
                </c:pt>
                <c:pt idx="606">
                  <c:v>706</c:v>
                </c:pt>
                <c:pt idx="607">
                  <c:v>707</c:v>
                </c:pt>
                <c:pt idx="608">
                  <c:v>708</c:v>
                </c:pt>
                <c:pt idx="609">
                  <c:v>709</c:v>
                </c:pt>
                <c:pt idx="610">
                  <c:v>710</c:v>
                </c:pt>
                <c:pt idx="611">
                  <c:v>711</c:v>
                </c:pt>
                <c:pt idx="612">
                  <c:v>712</c:v>
                </c:pt>
                <c:pt idx="613">
                  <c:v>713</c:v>
                </c:pt>
                <c:pt idx="614">
                  <c:v>714</c:v>
                </c:pt>
                <c:pt idx="615">
                  <c:v>715</c:v>
                </c:pt>
                <c:pt idx="616">
                  <c:v>716</c:v>
                </c:pt>
                <c:pt idx="617">
                  <c:v>717</c:v>
                </c:pt>
                <c:pt idx="618">
                  <c:v>718</c:v>
                </c:pt>
                <c:pt idx="619">
                  <c:v>719</c:v>
                </c:pt>
                <c:pt idx="620">
                  <c:v>720</c:v>
                </c:pt>
                <c:pt idx="621">
                  <c:v>721</c:v>
                </c:pt>
                <c:pt idx="622">
                  <c:v>722</c:v>
                </c:pt>
                <c:pt idx="623">
                  <c:v>723</c:v>
                </c:pt>
                <c:pt idx="624">
                  <c:v>724</c:v>
                </c:pt>
                <c:pt idx="625">
                  <c:v>725</c:v>
                </c:pt>
                <c:pt idx="626">
                  <c:v>726</c:v>
                </c:pt>
                <c:pt idx="627">
                  <c:v>727</c:v>
                </c:pt>
                <c:pt idx="628">
                  <c:v>728</c:v>
                </c:pt>
                <c:pt idx="629">
                  <c:v>729</c:v>
                </c:pt>
                <c:pt idx="630">
                  <c:v>730</c:v>
                </c:pt>
                <c:pt idx="631">
                  <c:v>731</c:v>
                </c:pt>
                <c:pt idx="632">
                  <c:v>732</c:v>
                </c:pt>
                <c:pt idx="633">
                  <c:v>733</c:v>
                </c:pt>
                <c:pt idx="634">
                  <c:v>734</c:v>
                </c:pt>
                <c:pt idx="635">
                  <c:v>735</c:v>
                </c:pt>
                <c:pt idx="636">
                  <c:v>736</c:v>
                </c:pt>
                <c:pt idx="637">
                  <c:v>737</c:v>
                </c:pt>
                <c:pt idx="638">
                  <c:v>738</c:v>
                </c:pt>
                <c:pt idx="639">
                  <c:v>739</c:v>
                </c:pt>
                <c:pt idx="640">
                  <c:v>740</c:v>
                </c:pt>
                <c:pt idx="641">
                  <c:v>741</c:v>
                </c:pt>
                <c:pt idx="642">
                  <c:v>742</c:v>
                </c:pt>
                <c:pt idx="643">
                  <c:v>743</c:v>
                </c:pt>
                <c:pt idx="644">
                  <c:v>744</c:v>
                </c:pt>
                <c:pt idx="645">
                  <c:v>745</c:v>
                </c:pt>
                <c:pt idx="646">
                  <c:v>746</c:v>
                </c:pt>
                <c:pt idx="647">
                  <c:v>747</c:v>
                </c:pt>
                <c:pt idx="648">
                  <c:v>748</c:v>
                </c:pt>
                <c:pt idx="649">
                  <c:v>749</c:v>
                </c:pt>
                <c:pt idx="650">
                  <c:v>750</c:v>
                </c:pt>
                <c:pt idx="651">
                  <c:v>751</c:v>
                </c:pt>
                <c:pt idx="652">
                  <c:v>752</c:v>
                </c:pt>
                <c:pt idx="653">
                  <c:v>753</c:v>
                </c:pt>
                <c:pt idx="654">
                  <c:v>754</c:v>
                </c:pt>
                <c:pt idx="655">
                  <c:v>755</c:v>
                </c:pt>
                <c:pt idx="656">
                  <c:v>756</c:v>
                </c:pt>
                <c:pt idx="657">
                  <c:v>757</c:v>
                </c:pt>
                <c:pt idx="658">
                  <c:v>758</c:v>
                </c:pt>
                <c:pt idx="659">
                  <c:v>759</c:v>
                </c:pt>
                <c:pt idx="660">
                  <c:v>760</c:v>
                </c:pt>
                <c:pt idx="661">
                  <c:v>761</c:v>
                </c:pt>
                <c:pt idx="662">
                  <c:v>762</c:v>
                </c:pt>
                <c:pt idx="663">
                  <c:v>763</c:v>
                </c:pt>
                <c:pt idx="664">
                  <c:v>764</c:v>
                </c:pt>
                <c:pt idx="665">
                  <c:v>765</c:v>
                </c:pt>
                <c:pt idx="666">
                  <c:v>766</c:v>
                </c:pt>
                <c:pt idx="667">
                  <c:v>767</c:v>
                </c:pt>
                <c:pt idx="668">
                  <c:v>768</c:v>
                </c:pt>
                <c:pt idx="669">
                  <c:v>769</c:v>
                </c:pt>
                <c:pt idx="670">
                  <c:v>770</c:v>
                </c:pt>
                <c:pt idx="671">
                  <c:v>771</c:v>
                </c:pt>
                <c:pt idx="672">
                  <c:v>772</c:v>
                </c:pt>
                <c:pt idx="673">
                  <c:v>773</c:v>
                </c:pt>
                <c:pt idx="674">
                  <c:v>774</c:v>
                </c:pt>
                <c:pt idx="675">
                  <c:v>775</c:v>
                </c:pt>
                <c:pt idx="676">
                  <c:v>776</c:v>
                </c:pt>
                <c:pt idx="677">
                  <c:v>777</c:v>
                </c:pt>
                <c:pt idx="678">
                  <c:v>778</c:v>
                </c:pt>
                <c:pt idx="679">
                  <c:v>779</c:v>
                </c:pt>
                <c:pt idx="680">
                  <c:v>780</c:v>
                </c:pt>
                <c:pt idx="681">
                  <c:v>781</c:v>
                </c:pt>
                <c:pt idx="682">
                  <c:v>782</c:v>
                </c:pt>
                <c:pt idx="683">
                  <c:v>783</c:v>
                </c:pt>
                <c:pt idx="684">
                  <c:v>784</c:v>
                </c:pt>
                <c:pt idx="685">
                  <c:v>785</c:v>
                </c:pt>
                <c:pt idx="686">
                  <c:v>786</c:v>
                </c:pt>
                <c:pt idx="687">
                  <c:v>787</c:v>
                </c:pt>
                <c:pt idx="688">
                  <c:v>788</c:v>
                </c:pt>
                <c:pt idx="689">
                  <c:v>789</c:v>
                </c:pt>
                <c:pt idx="690">
                  <c:v>790</c:v>
                </c:pt>
                <c:pt idx="691">
                  <c:v>791</c:v>
                </c:pt>
                <c:pt idx="692">
                  <c:v>792</c:v>
                </c:pt>
                <c:pt idx="693">
                  <c:v>793</c:v>
                </c:pt>
                <c:pt idx="694">
                  <c:v>794</c:v>
                </c:pt>
                <c:pt idx="695">
                  <c:v>795</c:v>
                </c:pt>
                <c:pt idx="696">
                  <c:v>796</c:v>
                </c:pt>
                <c:pt idx="697">
                  <c:v>797</c:v>
                </c:pt>
                <c:pt idx="698">
                  <c:v>798</c:v>
                </c:pt>
                <c:pt idx="699">
                  <c:v>799</c:v>
                </c:pt>
                <c:pt idx="700">
                  <c:v>800</c:v>
                </c:pt>
                <c:pt idx="701">
                  <c:v>801</c:v>
                </c:pt>
                <c:pt idx="702">
                  <c:v>802</c:v>
                </c:pt>
                <c:pt idx="703">
                  <c:v>803</c:v>
                </c:pt>
                <c:pt idx="704">
                  <c:v>804</c:v>
                </c:pt>
                <c:pt idx="705">
                  <c:v>805</c:v>
                </c:pt>
                <c:pt idx="706">
                  <c:v>806</c:v>
                </c:pt>
                <c:pt idx="707">
                  <c:v>807</c:v>
                </c:pt>
                <c:pt idx="708">
                  <c:v>808</c:v>
                </c:pt>
                <c:pt idx="709">
                  <c:v>809</c:v>
                </c:pt>
                <c:pt idx="710">
                  <c:v>810</c:v>
                </c:pt>
                <c:pt idx="711">
                  <c:v>811</c:v>
                </c:pt>
                <c:pt idx="712">
                  <c:v>812</c:v>
                </c:pt>
                <c:pt idx="713">
                  <c:v>813</c:v>
                </c:pt>
                <c:pt idx="714">
                  <c:v>814</c:v>
                </c:pt>
                <c:pt idx="715">
                  <c:v>815</c:v>
                </c:pt>
                <c:pt idx="716">
                  <c:v>816</c:v>
                </c:pt>
                <c:pt idx="717">
                  <c:v>817</c:v>
                </c:pt>
                <c:pt idx="718">
                  <c:v>818</c:v>
                </c:pt>
                <c:pt idx="719">
                  <c:v>819</c:v>
                </c:pt>
                <c:pt idx="720">
                  <c:v>820</c:v>
                </c:pt>
                <c:pt idx="721">
                  <c:v>821</c:v>
                </c:pt>
                <c:pt idx="722">
                  <c:v>822</c:v>
                </c:pt>
                <c:pt idx="723">
                  <c:v>823</c:v>
                </c:pt>
                <c:pt idx="724">
                  <c:v>824</c:v>
                </c:pt>
                <c:pt idx="725">
                  <c:v>825</c:v>
                </c:pt>
                <c:pt idx="726">
                  <c:v>826</c:v>
                </c:pt>
                <c:pt idx="727">
                  <c:v>827</c:v>
                </c:pt>
                <c:pt idx="728">
                  <c:v>828</c:v>
                </c:pt>
                <c:pt idx="729">
                  <c:v>829</c:v>
                </c:pt>
                <c:pt idx="730">
                  <c:v>830</c:v>
                </c:pt>
                <c:pt idx="731">
                  <c:v>831</c:v>
                </c:pt>
                <c:pt idx="732">
                  <c:v>832</c:v>
                </c:pt>
                <c:pt idx="733">
                  <c:v>833</c:v>
                </c:pt>
                <c:pt idx="734">
                  <c:v>834</c:v>
                </c:pt>
                <c:pt idx="735">
                  <c:v>835</c:v>
                </c:pt>
                <c:pt idx="736">
                  <c:v>836</c:v>
                </c:pt>
                <c:pt idx="737">
                  <c:v>837</c:v>
                </c:pt>
                <c:pt idx="738">
                  <c:v>838</c:v>
                </c:pt>
                <c:pt idx="739">
                  <c:v>839</c:v>
                </c:pt>
                <c:pt idx="740">
                  <c:v>840</c:v>
                </c:pt>
                <c:pt idx="741">
                  <c:v>841</c:v>
                </c:pt>
                <c:pt idx="742">
                  <c:v>842</c:v>
                </c:pt>
                <c:pt idx="743">
                  <c:v>843</c:v>
                </c:pt>
                <c:pt idx="744">
                  <c:v>844</c:v>
                </c:pt>
                <c:pt idx="745">
                  <c:v>845</c:v>
                </c:pt>
                <c:pt idx="746">
                  <c:v>846</c:v>
                </c:pt>
                <c:pt idx="747">
                  <c:v>847</c:v>
                </c:pt>
                <c:pt idx="748">
                  <c:v>848</c:v>
                </c:pt>
                <c:pt idx="749">
                  <c:v>849</c:v>
                </c:pt>
                <c:pt idx="750">
                  <c:v>850</c:v>
                </c:pt>
                <c:pt idx="751">
                  <c:v>851</c:v>
                </c:pt>
                <c:pt idx="752">
                  <c:v>852</c:v>
                </c:pt>
                <c:pt idx="753">
                  <c:v>853</c:v>
                </c:pt>
                <c:pt idx="754">
                  <c:v>854</c:v>
                </c:pt>
                <c:pt idx="755">
                  <c:v>855</c:v>
                </c:pt>
                <c:pt idx="756">
                  <c:v>856</c:v>
                </c:pt>
                <c:pt idx="757">
                  <c:v>857</c:v>
                </c:pt>
                <c:pt idx="758">
                  <c:v>858</c:v>
                </c:pt>
                <c:pt idx="759">
                  <c:v>859</c:v>
                </c:pt>
                <c:pt idx="760">
                  <c:v>860</c:v>
                </c:pt>
                <c:pt idx="761">
                  <c:v>861</c:v>
                </c:pt>
                <c:pt idx="762">
                  <c:v>862</c:v>
                </c:pt>
                <c:pt idx="763">
                  <c:v>863</c:v>
                </c:pt>
                <c:pt idx="764">
                  <c:v>864</c:v>
                </c:pt>
                <c:pt idx="765">
                  <c:v>865</c:v>
                </c:pt>
                <c:pt idx="766">
                  <c:v>866</c:v>
                </c:pt>
                <c:pt idx="767">
                  <c:v>867</c:v>
                </c:pt>
                <c:pt idx="768">
                  <c:v>868</c:v>
                </c:pt>
                <c:pt idx="769">
                  <c:v>869</c:v>
                </c:pt>
                <c:pt idx="770">
                  <c:v>870</c:v>
                </c:pt>
                <c:pt idx="771">
                  <c:v>871</c:v>
                </c:pt>
                <c:pt idx="772">
                  <c:v>872</c:v>
                </c:pt>
                <c:pt idx="773">
                  <c:v>873</c:v>
                </c:pt>
                <c:pt idx="774">
                  <c:v>874</c:v>
                </c:pt>
                <c:pt idx="775">
                  <c:v>875</c:v>
                </c:pt>
                <c:pt idx="776">
                  <c:v>876</c:v>
                </c:pt>
                <c:pt idx="777">
                  <c:v>877</c:v>
                </c:pt>
                <c:pt idx="778">
                  <c:v>878</c:v>
                </c:pt>
                <c:pt idx="779">
                  <c:v>879</c:v>
                </c:pt>
                <c:pt idx="780">
                  <c:v>880</c:v>
                </c:pt>
                <c:pt idx="781">
                  <c:v>881</c:v>
                </c:pt>
                <c:pt idx="782">
                  <c:v>882</c:v>
                </c:pt>
                <c:pt idx="783">
                  <c:v>883</c:v>
                </c:pt>
                <c:pt idx="784">
                  <c:v>884</c:v>
                </c:pt>
                <c:pt idx="785">
                  <c:v>885</c:v>
                </c:pt>
                <c:pt idx="786">
                  <c:v>886</c:v>
                </c:pt>
                <c:pt idx="787">
                  <c:v>887</c:v>
                </c:pt>
                <c:pt idx="788">
                  <c:v>888</c:v>
                </c:pt>
                <c:pt idx="789">
                  <c:v>889</c:v>
                </c:pt>
                <c:pt idx="790">
                  <c:v>890</c:v>
                </c:pt>
                <c:pt idx="791">
                  <c:v>891</c:v>
                </c:pt>
                <c:pt idx="792">
                  <c:v>892</c:v>
                </c:pt>
                <c:pt idx="793">
                  <c:v>893</c:v>
                </c:pt>
                <c:pt idx="794">
                  <c:v>894</c:v>
                </c:pt>
                <c:pt idx="795">
                  <c:v>895</c:v>
                </c:pt>
                <c:pt idx="796">
                  <c:v>896</c:v>
                </c:pt>
                <c:pt idx="797">
                  <c:v>897</c:v>
                </c:pt>
                <c:pt idx="798">
                  <c:v>898</c:v>
                </c:pt>
                <c:pt idx="799">
                  <c:v>899</c:v>
                </c:pt>
                <c:pt idx="800">
                  <c:v>900</c:v>
                </c:pt>
                <c:pt idx="801">
                  <c:v>901</c:v>
                </c:pt>
                <c:pt idx="802">
                  <c:v>902</c:v>
                </c:pt>
                <c:pt idx="803">
                  <c:v>903</c:v>
                </c:pt>
                <c:pt idx="804">
                  <c:v>904</c:v>
                </c:pt>
                <c:pt idx="805">
                  <c:v>905</c:v>
                </c:pt>
                <c:pt idx="806">
                  <c:v>906</c:v>
                </c:pt>
                <c:pt idx="807">
                  <c:v>907</c:v>
                </c:pt>
                <c:pt idx="808">
                  <c:v>908</c:v>
                </c:pt>
                <c:pt idx="809">
                  <c:v>909</c:v>
                </c:pt>
                <c:pt idx="810">
                  <c:v>910</c:v>
                </c:pt>
                <c:pt idx="811">
                  <c:v>911</c:v>
                </c:pt>
                <c:pt idx="812">
                  <c:v>912</c:v>
                </c:pt>
                <c:pt idx="813">
                  <c:v>913</c:v>
                </c:pt>
                <c:pt idx="814">
                  <c:v>914</c:v>
                </c:pt>
                <c:pt idx="815">
                  <c:v>915</c:v>
                </c:pt>
                <c:pt idx="816">
                  <c:v>916</c:v>
                </c:pt>
                <c:pt idx="817">
                  <c:v>917</c:v>
                </c:pt>
                <c:pt idx="818">
                  <c:v>918</c:v>
                </c:pt>
                <c:pt idx="819">
                  <c:v>919</c:v>
                </c:pt>
                <c:pt idx="820">
                  <c:v>920</c:v>
                </c:pt>
                <c:pt idx="821">
                  <c:v>921</c:v>
                </c:pt>
                <c:pt idx="822">
                  <c:v>922</c:v>
                </c:pt>
                <c:pt idx="823">
                  <c:v>923</c:v>
                </c:pt>
                <c:pt idx="824">
                  <c:v>924</c:v>
                </c:pt>
                <c:pt idx="825">
                  <c:v>925</c:v>
                </c:pt>
                <c:pt idx="826">
                  <c:v>926</c:v>
                </c:pt>
                <c:pt idx="827">
                  <c:v>927</c:v>
                </c:pt>
                <c:pt idx="828">
                  <c:v>928</c:v>
                </c:pt>
                <c:pt idx="829">
                  <c:v>929</c:v>
                </c:pt>
                <c:pt idx="830">
                  <c:v>930</c:v>
                </c:pt>
                <c:pt idx="831">
                  <c:v>931</c:v>
                </c:pt>
                <c:pt idx="832">
                  <c:v>932</c:v>
                </c:pt>
                <c:pt idx="833">
                  <c:v>933</c:v>
                </c:pt>
                <c:pt idx="834">
                  <c:v>934</c:v>
                </c:pt>
                <c:pt idx="835">
                  <c:v>935</c:v>
                </c:pt>
                <c:pt idx="836">
                  <c:v>936</c:v>
                </c:pt>
                <c:pt idx="837">
                  <c:v>937</c:v>
                </c:pt>
                <c:pt idx="838">
                  <c:v>938</c:v>
                </c:pt>
                <c:pt idx="839">
                  <c:v>939</c:v>
                </c:pt>
                <c:pt idx="840">
                  <c:v>940</c:v>
                </c:pt>
                <c:pt idx="841">
                  <c:v>941</c:v>
                </c:pt>
                <c:pt idx="842">
                  <c:v>942</c:v>
                </c:pt>
                <c:pt idx="843">
                  <c:v>943</c:v>
                </c:pt>
                <c:pt idx="844">
                  <c:v>944</c:v>
                </c:pt>
                <c:pt idx="845">
                  <c:v>945</c:v>
                </c:pt>
                <c:pt idx="846">
                  <c:v>946</c:v>
                </c:pt>
                <c:pt idx="847">
                  <c:v>947</c:v>
                </c:pt>
                <c:pt idx="848">
                  <c:v>948</c:v>
                </c:pt>
                <c:pt idx="849">
                  <c:v>949</c:v>
                </c:pt>
                <c:pt idx="850">
                  <c:v>950</c:v>
                </c:pt>
                <c:pt idx="851">
                  <c:v>951</c:v>
                </c:pt>
                <c:pt idx="852">
                  <c:v>952</c:v>
                </c:pt>
                <c:pt idx="853">
                  <c:v>953</c:v>
                </c:pt>
                <c:pt idx="854">
                  <c:v>954</c:v>
                </c:pt>
                <c:pt idx="855">
                  <c:v>955</c:v>
                </c:pt>
                <c:pt idx="856">
                  <c:v>956</c:v>
                </c:pt>
                <c:pt idx="857">
                  <c:v>957</c:v>
                </c:pt>
                <c:pt idx="858">
                  <c:v>958</c:v>
                </c:pt>
                <c:pt idx="859">
                  <c:v>959</c:v>
                </c:pt>
                <c:pt idx="860">
                  <c:v>960</c:v>
                </c:pt>
                <c:pt idx="861">
                  <c:v>961</c:v>
                </c:pt>
                <c:pt idx="862">
                  <c:v>962</c:v>
                </c:pt>
                <c:pt idx="863">
                  <c:v>963</c:v>
                </c:pt>
                <c:pt idx="864">
                  <c:v>964</c:v>
                </c:pt>
                <c:pt idx="865">
                  <c:v>965</c:v>
                </c:pt>
                <c:pt idx="866">
                  <c:v>966</c:v>
                </c:pt>
                <c:pt idx="867">
                  <c:v>967</c:v>
                </c:pt>
                <c:pt idx="868">
                  <c:v>968</c:v>
                </c:pt>
                <c:pt idx="869">
                  <c:v>969</c:v>
                </c:pt>
                <c:pt idx="870">
                  <c:v>970</c:v>
                </c:pt>
                <c:pt idx="871">
                  <c:v>971</c:v>
                </c:pt>
                <c:pt idx="872">
                  <c:v>972</c:v>
                </c:pt>
                <c:pt idx="873">
                  <c:v>973</c:v>
                </c:pt>
                <c:pt idx="874">
                  <c:v>974</c:v>
                </c:pt>
                <c:pt idx="875">
                  <c:v>975</c:v>
                </c:pt>
                <c:pt idx="876">
                  <c:v>976</c:v>
                </c:pt>
                <c:pt idx="877">
                  <c:v>977</c:v>
                </c:pt>
                <c:pt idx="878">
                  <c:v>978</c:v>
                </c:pt>
                <c:pt idx="879">
                  <c:v>979</c:v>
                </c:pt>
                <c:pt idx="880">
                  <c:v>980</c:v>
                </c:pt>
                <c:pt idx="881">
                  <c:v>981</c:v>
                </c:pt>
                <c:pt idx="882">
                  <c:v>982</c:v>
                </c:pt>
                <c:pt idx="883">
                  <c:v>983</c:v>
                </c:pt>
                <c:pt idx="884">
                  <c:v>984</c:v>
                </c:pt>
                <c:pt idx="885">
                  <c:v>985</c:v>
                </c:pt>
                <c:pt idx="886">
                  <c:v>986</c:v>
                </c:pt>
                <c:pt idx="887">
                  <c:v>987</c:v>
                </c:pt>
                <c:pt idx="888">
                  <c:v>988</c:v>
                </c:pt>
                <c:pt idx="889">
                  <c:v>989</c:v>
                </c:pt>
                <c:pt idx="890">
                  <c:v>990</c:v>
                </c:pt>
                <c:pt idx="891">
                  <c:v>991</c:v>
                </c:pt>
                <c:pt idx="892">
                  <c:v>992</c:v>
                </c:pt>
                <c:pt idx="893">
                  <c:v>993</c:v>
                </c:pt>
                <c:pt idx="894">
                  <c:v>994</c:v>
                </c:pt>
                <c:pt idx="895">
                  <c:v>995</c:v>
                </c:pt>
                <c:pt idx="896">
                  <c:v>996</c:v>
                </c:pt>
                <c:pt idx="897">
                  <c:v>997</c:v>
                </c:pt>
                <c:pt idx="898">
                  <c:v>998</c:v>
                </c:pt>
                <c:pt idx="899">
                  <c:v>999</c:v>
                </c:pt>
                <c:pt idx="900">
                  <c:v>1000</c:v>
                </c:pt>
              </c:numCache>
            </c:numRef>
          </c:xVal>
          <c:yVal>
            <c:numRef>
              <c:f>'Model Data'!$B$6:$B$906</c:f>
              <c:numCache>
                <c:formatCode>General</c:formatCode>
                <c:ptCount val="901"/>
                <c:pt idx="0">
                  <c:v>1.2999999999999999E-3</c:v>
                </c:pt>
                <c:pt idx="1">
                  <c:v>2E-3</c:v>
                </c:pt>
                <c:pt idx="2">
                  <c:v>5.7000000000000002E-3</c:v>
                </c:pt>
                <c:pt idx="3">
                  <c:v>1.44E-2</c:v>
                </c:pt>
                <c:pt idx="4">
                  <c:v>3.04E-2</c:v>
                </c:pt>
                <c:pt idx="5">
                  <c:v>6.3200000000000006E-2</c:v>
                </c:pt>
                <c:pt idx="6">
                  <c:v>0.13120000000000001</c:v>
                </c:pt>
                <c:pt idx="7">
                  <c:v>0.24060000000000001</c:v>
                </c:pt>
                <c:pt idx="8">
                  <c:v>0.33489999999999998</c:v>
                </c:pt>
                <c:pt idx="9">
                  <c:v>0.46689999999999998</c:v>
                </c:pt>
                <c:pt idx="10">
                  <c:v>0.65490000000000004</c:v>
                </c:pt>
                <c:pt idx="11">
                  <c:v>0.61299999999999999</c:v>
                </c:pt>
                <c:pt idx="12">
                  <c:v>0.53590000000000004</c:v>
                </c:pt>
                <c:pt idx="13">
                  <c:v>0.44259999999999999</c:v>
                </c:pt>
                <c:pt idx="14">
                  <c:v>0.34389999999999998</c:v>
                </c:pt>
                <c:pt idx="15">
                  <c:v>0.26869999999999999</c:v>
                </c:pt>
                <c:pt idx="16">
                  <c:v>0.22040000000000001</c:v>
                </c:pt>
                <c:pt idx="17">
                  <c:v>0.2001</c:v>
                </c:pt>
                <c:pt idx="18">
                  <c:v>0.18790000000000001</c:v>
                </c:pt>
                <c:pt idx="19">
                  <c:v>0.17979999999999999</c:v>
                </c:pt>
                <c:pt idx="20">
                  <c:v>0.17549999999999999</c:v>
                </c:pt>
                <c:pt idx="21">
                  <c:v>0.17380000000000001</c:v>
                </c:pt>
                <c:pt idx="22">
                  <c:v>0.17560000000000001</c:v>
                </c:pt>
                <c:pt idx="23">
                  <c:v>0.182</c:v>
                </c:pt>
                <c:pt idx="24">
                  <c:v>0.1946</c:v>
                </c:pt>
                <c:pt idx="25">
                  <c:v>0.21540000000000001</c:v>
                </c:pt>
                <c:pt idx="26">
                  <c:v>0.24529999999999999</c:v>
                </c:pt>
                <c:pt idx="27">
                  <c:v>0.28799999999999998</c:v>
                </c:pt>
                <c:pt idx="28">
                  <c:v>0.34899999999999998</c:v>
                </c:pt>
                <c:pt idx="29">
                  <c:v>0.43640000000000001</c:v>
                </c:pt>
                <c:pt idx="30">
                  <c:v>0.56369999999999998</c:v>
                </c:pt>
                <c:pt idx="31">
                  <c:v>0.75390000000000001</c:v>
                </c:pt>
                <c:pt idx="32">
                  <c:v>1.0461</c:v>
                </c:pt>
                <c:pt idx="33">
                  <c:v>1.5091000000000001</c:v>
                </c:pt>
                <c:pt idx="34">
                  <c:v>2.0165999999999999</c:v>
                </c:pt>
                <c:pt idx="35">
                  <c:v>2.2955999999999999</c:v>
                </c:pt>
                <c:pt idx="36">
                  <c:v>2.6232000000000002</c:v>
                </c:pt>
                <c:pt idx="37">
                  <c:v>3.0116000000000001</c:v>
                </c:pt>
                <c:pt idx="38">
                  <c:v>3.4748000000000001</c:v>
                </c:pt>
                <c:pt idx="39">
                  <c:v>4.0343</c:v>
                </c:pt>
                <c:pt idx="40">
                  <c:v>4.7024999999999997</c:v>
                </c:pt>
                <c:pt idx="41">
                  <c:v>5.5052000000000003</c:v>
                </c:pt>
                <c:pt idx="42">
                  <c:v>6.4678000000000004</c:v>
                </c:pt>
                <c:pt idx="43">
                  <c:v>7.6240999999999843</c:v>
                </c:pt>
                <c:pt idx="44">
                  <c:v>9.0917999999999992</c:v>
                </c:pt>
                <c:pt idx="45">
                  <c:v>11.012600000000001</c:v>
                </c:pt>
                <c:pt idx="46">
                  <c:v>13.3231</c:v>
                </c:pt>
                <c:pt idx="47">
                  <c:v>16.090399999999999</c:v>
                </c:pt>
                <c:pt idx="48">
                  <c:v>19.309100000000001</c:v>
                </c:pt>
                <c:pt idx="49">
                  <c:v>22.942</c:v>
                </c:pt>
                <c:pt idx="50">
                  <c:v>26.883099999999999</c:v>
                </c:pt>
                <c:pt idx="51">
                  <c:v>30.974399999999999</c:v>
                </c:pt>
                <c:pt idx="52">
                  <c:v>34.964300000000001</c:v>
                </c:pt>
                <c:pt idx="53">
                  <c:v>38.599499999999999</c:v>
                </c:pt>
                <c:pt idx="54">
                  <c:v>41.679900000000004</c:v>
                </c:pt>
                <c:pt idx="55">
                  <c:v>44.751600000000003</c:v>
                </c:pt>
                <c:pt idx="56">
                  <c:v>46.504100000000001</c:v>
                </c:pt>
                <c:pt idx="57">
                  <c:v>46.707700000000003</c:v>
                </c:pt>
                <c:pt idx="58">
                  <c:v>46.348599999999998</c:v>
                </c:pt>
                <c:pt idx="59">
                  <c:v>45.918900000000001</c:v>
                </c:pt>
                <c:pt idx="60">
                  <c:v>45.5</c:v>
                </c:pt>
                <c:pt idx="61">
                  <c:v>44.945999999999998</c:v>
                </c:pt>
                <c:pt idx="62">
                  <c:v>44.373800000000003</c:v>
                </c:pt>
                <c:pt idx="63">
                  <c:v>43.521500000000003</c:v>
                </c:pt>
                <c:pt idx="64">
                  <c:v>42.331699999999998</c:v>
                </c:pt>
                <c:pt idx="65">
                  <c:v>40.773299999999999</c:v>
                </c:pt>
                <c:pt idx="66">
                  <c:v>38.844099999999997</c:v>
                </c:pt>
                <c:pt idx="67">
                  <c:v>36.621699999999997</c:v>
                </c:pt>
                <c:pt idx="68">
                  <c:v>34.192500000000003</c:v>
                </c:pt>
                <c:pt idx="69">
                  <c:v>31.652100000000001</c:v>
                </c:pt>
                <c:pt idx="70">
                  <c:v>29.0991</c:v>
                </c:pt>
                <c:pt idx="71">
                  <c:v>26.634499999999999</c:v>
                </c:pt>
                <c:pt idx="72">
                  <c:v>24.293600000000001</c:v>
                </c:pt>
                <c:pt idx="73">
                  <c:v>22.109000000000002</c:v>
                </c:pt>
                <c:pt idx="74">
                  <c:v>20.104500000000002</c:v>
                </c:pt>
                <c:pt idx="75">
                  <c:v>18.285599999999999</c:v>
                </c:pt>
                <c:pt idx="76">
                  <c:v>16.668199999999999</c:v>
                </c:pt>
                <c:pt idx="77">
                  <c:v>15.2201</c:v>
                </c:pt>
                <c:pt idx="78">
                  <c:v>13.946099999999999</c:v>
                </c:pt>
                <c:pt idx="79">
                  <c:v>12.8124</c:v>
                </c:pt>
                <c:pt idx="80">
                  <c:v>11.8018</c:v>
                </c:pt>
                <c:pt idx="81">
                  <c:v>10.9047</c:v>
                </c:pt>
                <c:pt idx="82">
                  <c:v>10.1021</c:v>
                </c:pt>
                <c:pt idx="83">
                  <c:v>9.3816000000000006</c:v>
                </c:pt>
                <c:pt idx="84">
                  <c:v>8.7344000000000008</c:v>
                </c:pt>
                <c:pt idx="85">
                  <c:v>8.1521000000000008</c:v>
                </c:pt>
                <c:pt idx="86">
                  <c:v>7.6240999999999843</c:v>
                </c:pt>
                <c:pt idx="87">
                  <c:v>7.1421999999999999</c:v>
                </c:pt>
                <c:pt idx="88">
                  <c:v>6.7000999999999999</c:v>
                </c:pt>
                <c:pt idx="89">
                  <c:v>6.2923999999999998</c:v>
                </c:pt>
                <c:pt idx="90">
                  <c:v>5.9144999999999994</c:v>
                </c:pt>
                <c:pt idx="91">
                  <c:v>5.5617999999999999</c:v>
                </c:pt>
                <c:pt idx="92">
                  <c:v>5.2309000000000001</c:v>
                </c:pt>
                <c:pt idx="93">
                  <c:v>4.9195000000000002</c:v>
                </c:pt>
                <c:pt idx="94">
                  <c:v>4.6253999999999946</c:v>
                </c:pt>
                <c:pt idx="95">
                  <c:v>4.3467000000000002</c:v>
                </c:pt>
                <c:pt idx="96">
                  <c:v>4.0788000000000002</c:v>
                </c:pt>
                <c:pt idx="97">
                  <c:v>3.8237000000000001</c:v>
                </c:pt>
                <c:pt idx="98">
                  <c:v>3.5806</c:v>
                </c:pt>
                <c:pt idx="99">
                  <c:v>3.3494999999999999</c:v>
                </c:pt>
                <c:pt idx="100">
                  <c:v>3.1295000000000002</c:v>
                </c:pt>
                <c:pt idx="101">
                  <c:v>2.9367999999999981</c:v>
                </c:pt>
                <c:pt idx="102">
                  <c:v>2.7528000000000001</c:v>
                </c:pt>
                <c:pt idx="103">
                  <c:v>2.5771999999999999</c:v>
                </c:pt>
                <c:pt idx="104">
                  <c:v>2.4100999999999999</c:v>
                </c:pt>
                <c:pt idx="105">
                  <c:v>2.2511999999999999</c:v>
                </c:pt>
                <c:pt idx="106">
                  <c:v>2.1015999999999999</c:v>
                </c:pt>
                <c:pt idx="107">
                  <c:v>1.9602999999999999</c:v>
                </c:pt>
                <c:pt idx="108">
                  <c:v>1.8273999999999999</c:v>
                </c:pt>
                <c:pt idx="109">
                  <c:v>1.6998</c:v>
                </c:pt>
                <c:pt idx="110">
                  <c:v>1.5819000000000001</c:v>
                </c:pt>
                <c:pt idx="111">
                  <c:v>1.4688000000000001</c:v>
                </c:pt>
                <c:pt idx="112">
                  <c:v>1.3638999999999999</c:v>
                </c:pt>
                <c:pt idx="113">
                  <c:v>1.2648999999999999</c:v>
                </c:pt>
                <c:pt idx="114">
                  <c:v>1.1731</c:v>
                </c:pt>
                <c:pt idx="115">
                  <c:v>1.0882000000000001</c:v>
                </c:pt>
                <c:pt idx="116">
                  <c:v>1.0109999999999999</c:v>
                </c:pt>
                <c:pt idx="117">
                  <c:v>0.9375</c:v>
                </c:pt>
                <c:pt idx="118">
                  <c:v>0.86909999999999998</c:v>
                </c:pt>
                <c:pt idx="119">
                  <c:v>0.80700000000000005</c:v>
                </c:pt>
                <c:pt idx="120">
                  <c:v>0.75</c:v>
                </c:pt>
                <c:pt idx="121">
                  <c:v>0.69720000000000004</c:v>
                </c:pt>
                <c:pt idx="122">
                  <c:v>0.64959999999999996</c:v>
                </c:pt>
                <c:pt idx="123">
                  <c:v>0.60540000000000005</c:v>
                </c:pt>
                <c:pt idx="124">
                  <c:v>0.56559999999999999</c:v>
                </c:pt>
                <c:pt idx="125">
                  <c:v>0.52900000000000003</c:v>
                </c:pt>
                <c:pt idx="126">
                  <c:v>0.49509999999999998</c:v>
                </c:pt>
                <c:pt idx="127">
                  <c:v>0.46489999999999998</c:v>
                </c:pt>
                <c:pt idx="128">
                  <c:v>0.43830000000000002</c:v>
                </c:pt>
                <c:pt idx="129">
                  <c:v>0.41560000000000002</c:v>
                </c:pt>
                <c:pt idx="130">
                  <c:v>0.39500000000000002</c:v>
                </c:pt>
                <c:pt idx="131">
                  <c:v>0.37630000000000002</c:v>
                </c:pt>
                <c:pt idx="132">
                  <c:v>0.3584</c:v>
                </c:pt>
                <c:pt idx="133">
                  <c:v>0.34129999999999999</c:v>
                </c:pt>
                <c:pt idx="134">
                  <c:v>0.32450000000000001</c:v>
                </c:pt>
                <c:pt idx="135">
                  <c:v>0.30780000000000002</c:v>
                </c:pt>
                <c:pt idx="136">
                  <c:v>0.2913</c:v>
                </c:pt>
                <c:pt idx="137">
                  <c:v>0.27510000000000001</c:v>
                </c:pt>
                <c:pt idx="138">
                  <c:v>0.25919999999999999</c:v>
                </c:pt>
                <c:pt idx="139">
                  <c:v>0.2437</c:v>
                </c:pt>
                <c:pt idx="140">
                  <c:v>0.22889999999999999</c:v>
                </c:pt>
                <c:pt idx="141">
                  <c:v>0.21490000000000001</c:v>
                </c:pt>
                <c:pt idx="142">
                  <c:v>0.20150000000000001</c:v>
                </c:pt>
                <c:pt idx="143">
                  <c:v>0.18870000000000001</c:v>
                </c:pt>
                <c:pt idx="144">
                  <c:v>0.17710000000000001</c:v>
                </c:pt>
                <c:pt idx="145">
                  <c:v>0.1658</c:v>
                </c:pt>
                <c:pt idx="146">
                  <c:v>0.1555</c:v>
                </c:pt>
                <c:pt idx="147">
                  <c:v>0.14580000000000001</c:v>
                </c:pt>
                <c:pt idx="148">
                  <c:v>0.13669999999999999</c:v>
                </c:pt>
                <c:pt idx="149">
                  <c:v>0.1283</c:v>
                </c:pt>
                <c:pt idx="150">
                  <c:v>0.1205</c:v>
                </c:pt>
                <c:pt idx="151">
                  <c:v>0.1129</c:v>
                </c:pt>
                <c:pt idx="152">
                  <c:v>0.106</c:v>
                </c:pt>
                <c:pt idx="153">
                  <c:v>9.9500000000000005E-2</c:v>
                </c:pt>
                <c:pt idx="154">
                  <c:v>9.3799999999999994E-2</c:v>
                </c:pt>
                <c:pt idx="155">
                  <c:v>8.8099999999999998E-2</c:v>
                </c:pt>
                <c:pt idx="156">
                  <c:v>8.3000000000000004E-2</c:v>
                </c:pt>
                <c:pt idx="157">
                  <c:v>7.8100000000000003E-2</c:v>
                </c:pt>
                <c:pt idx="158">
                  <c:v>7.3599999999999999E-2</c:v>
                </c:pt>
                <c:pt idx="159">
                  <c:v>6.9400000000000003E-2</c:v>
                </c:pt>
                <c:pt idx="160">
                  <c:v>6.5500000000000003E-2</c:v>
                </c:pt>
                <c:pt idx="161">
                  <c:v>6.1899999999999997E-2</c:v>
                </c:pt>
                <c:pt idx="162">
                  <c:v>5.8500000000000003E-2</c:v>
                </c:pt>
                <c:pt idx="163">
                  <c:v>5.5300000000000002E-2</c:v>
                </c:pt>
                <c:pt idx="164">
                  <c:v>5.2299999999999999E-2</c:v>
                </c:pt>
                <c:pt idx="165">
                  <c:v>4.9500000000000002E-2</c:v>
                </c:pt>
                <c:pt idx="166">
                  <c:v>4.6899999999999997E-2</c:v>
                </c:pt>
                <c:pt idx="167">
                  <c:v>4.4499999999999998E-2</c:v>
                </c:pt>
                <c:pt idx="168">
                  <c:v>4.24E-2</c:v>
                </c:pt>
                <c:pt idx="169">
                  <c:v>4.0399999999999998E-2</c:v>
                </c:pt>
                <c:pt idx="170">
                  <c:v>3.8600000000000002E-2</c:v>
                </c:pt>
                <c:pt idx="171">
                  <c:v>3.6999999999999998E-2</c:v>
                </c:pt>
                <c:pt idx="172">
                  <c:v>3.56E-2</c:v>
                </c:pt>
                <c:pt idx="173">
                  <c:v>3.4299999999999997E-2</c:v>
                </c:pt>
                <c:pt idx="174">
                  <c:v>3.32E-2</c:v>
                </c:pt>
                <c:pt idx="175">
                  <c:v>3.2199999999999999E-2</c:v>
                </c:pt>
                <c:pt idx="176">
                  <c:v>3.1300000000000001E-2</c:v>
                </c:pt>
                <c:pt idx="177">
                  <c:v>3.0499999999999999E-2</c:v>
                </c:pt>
                <c:pt idx="178">
                  <c:v>2.9700000000000001E-2</c:v>
                </c:pt>
                <c:pt idx="179">
                  <c:v>2.9000000000000001E-2</c:v>
                </c:pt>
                <c:pt idx="180">
                  <c:v>2.8400000000000002E-2</c:v>
                </c:pt>
                <c:pt idx="181">
                  <c:v>2.7699999999999999E-2</c:v>
                </c:pt>
                <c:pt idx="182">
                  <c:v>2.7099999999999999E-2</c:v>
                </c:pt>
                <c:pt idx="183">
                  <c:v>2.6499999999999999E-2</c:v>
                </c:pt>
                <c:pt idx="184">
                  <c:v>2.5999999999999999E-2</c:v>
                </c:pt>
                <c:pt idx="185">
                  <c:v>2.5499999999999998E-2</c:v>
                </c:pt>
                <c:pt idx="186">
                  <c:v>2.5100000000000001E-2</c:v>
                </c:pt>
                <c:pt idx="187">
                  <c:v>2.47E-2</c:v>
                </c:pt>
                <c:pt idx="188">
                  <c:v>2.4500000000000001E-2</c:v>
                </c:pt>
                <c:pt idx="189">
                  <c:v>2.4400000000000002E-2</c:v>
                </c:pt>
                <c:pt idx="190">
                  <c:v>2.4400000000000002E-2</c:v>
                </c:pt>
                <c:pt idx="191">
                  <c:v>2.4400000000000002E-2</c:v>
                </c:pt>
                <c:pt idx="192">
                  <c:v>2.4400000000000002E-2</c:v>
                </c:pt>
                <c:pt idx="193">
                  <c:v>2.4400000000000002E-2</c:v>
                </c:pt>
                <c:pt idx="194">
                  <c:v>2.4299999999999999E-2</c:v>
                </c:pt>
                <c:pt idx="195">
                  <c:v>2.4299999999999999E-2</c:v>
                </c:pt>
                <c:pt idx="196">
                  <c:v>2.4199999999999999E-2</c:v>
                </c:pt>
                <c:pt idx="197">
                  <c:v>2.4E-2</c:v>
                </c:pt>
                <c:pt idx="198">
                  <c:v>2.3800000000000002E-2</c:v>
                </c:pt>
                <c:pt idx="199">
                  <c:v>2.3599999999999999E-2</c:v>
                </c:pt>
                <c:pt idx="200">
                  <c:v>2.3300000000000001E-2</c:v>
                </c:pt>
                <c:pt idx="201">
                  <c:v>2.3099999999999999E-2</c:v>
                </c:pt>
                <c:pt idx="202">
                  <c:v>2.2800000000000001E-2</c:v>
                </c:pt>
                <c:pt idx="203">
                  <c:v>2.2499999999999999E-2</c:v>
                </c:pt>
                <c:pt idx="204">
                  <c:v>2.2200000000000001E-2</c:v>
                </c:pt>
                <c:pt idx="205">
                  <c:v>2.1899999999999999E-2</c:v>
                </c:pt>
                <c:pt idx="206">
                  <c:v>2.1600000000000001E-2</c:v>
                </c:pt>
                <c:pt idx="207">
                  <c:v>2.1299999999999999E-2</c:v>
                </c:pt>
                <c:pt idx="208">
                  <c:v>2.0899999999999998E-2</c:v>
                </c:pt>
                <c:pt idx="209">
                  <c:v>2.06E-2</c:v>
                </c:pt>
                <c:pt idx="210">
                  <c:v>2.0299999999999999E-2</c:v>
                </c:pt>
                <c:pt idx="211">
                  <c:v>1.9900000000000001E-2</c:v>
                </c:pt>
                <c:pt idx="212">
                  <c:v>1.9599999999999999E-2</c:v>
                </c:pt>
                <c:pt idx="213">
                  <c:v>1.9300000000000001E-2</c:v>
                </c:pt>
                <c:pt idx="214">
                  <c:v>1.9E-2</c:v>
                </c:pt>
                <c:pt idx="215">
                  <c:v>1.8599999999999998E-2</c:v>
                </c:pt>
                <c:pt idx="216">
                  <c:v>1.83E-2</c:v>
                </c:pt>
                <c:pt idx="217">
                  <c:v>1.7999999999999999E-2</c:v>
                </c:pt>
                <c:pt idx="218">
                  <c:v>1.77E-2</c:v>
                </c:pt>
                <c:pt idx="219">
                  <c:v>1.7399999999999999E-2</c:v>
                </c:pt>
                <c:pt idx="220">
                  <c:v>1.7100000000000001E-2</c:v>
                </c:pt>
                <c:pt idx="221">
                  <c:v>1.6799999999999999E-2</c:v>
                </c:pt>
                <c:pt idx="222">
                  <c:v>1.6500000000000001E-2</c:v>
                </c:pt>
                <c:pt idx="223">
                  <c:v>1.6199999999999999E-2</c:v>
                </c:pt>
                <c:pt idx="224">
                  <c:v>1.5900000000000001E-2</c:v>
                </c:pt>
                <c:pt idx="225">
                  <c:v>1.5699999999999999E-2</c:v>
                </c:pt>
                <c:pt idx="226">
                  <c:v>1.54E-2</c:v>
                </c:pt>
                <c:pt idx="227">
                  <c:v>1.5100000000000001E-2</c:v>
                </c:pt>
                <c:pt idx="228">
                  <c:v>1.49E-2</c:v>
                </c:pt>
                <c:pt idx="229">
                  <c:v>1.46E-2</c:v>
                </c:pt>
                <c:pt idx="230">
                  <c:v>1.44E-2</c:v>
                </c:pt>
                <c:pt idx="231">
                  <c:v>1.41E-2</c:v>
                </c:pt>
                <c:pt idx="232">
                  <c:v>1.3899999999999999E-2</c:v>
                </c:pt>
                <c:pt idx="233">
                  <c:v>1.37E-2</c:v>
                </c:pt>
                <c:pt idx="234">
                  <c:v>1.34E-2</c:v>
                </c:pt>
                <c:pt idx="235">
                  <c:v>1.32E-2</c:v>
                </c:pt>
                <c:pt idx="236">
                  <c:v>1.2999999999999999E-2</c:v>
                </c:pt>
                <c:pt idx="237">
                  <c:v>1.2800000000000001E-2</c:v>
                </c:pt>
                <c:pt idx="238">
                  <c:v>1.26E-2</c:v>
                </c:pt>
                <c:pt idx="239">
                  <c:v>1.24E-2</c:v>
                </c:pt>
                <c:pt idx="240">
                  <c:v>1.21E-2</c:v>
                </c:pt>
                <c:pt idx="241">
                  <c:v>1.1900000000000001E-2</c:v>
                </c:pt>
                <c:pt idx="242">
                  <c:v>1.17E-2</c:v>
                </c:pt>
                <c:pt idx="243">
                  <c:v>1.15E-2</c:v>
                </c:pt>
                <c:pt idx="244">
                  <c:v>1.1299999999999999E-2</c:v>
                </c:pt>
                <c:pt idx="245">
                  <c:v>1.11E-2</c:v>
                </c:pt>
                <c:pt idx="246">
                  <c:v>1.0999999999999999E-2</c:v>
                </c:pt>
                <c:pt idx="247">
                  <c:v>1.0800000000000001E-2</c:v>
                </c:pt>
                <c:pt idx="248">
                  <c:v>1.06E-2</c:v>
                </c:pt>
                <c:pt idx="249">
                  <c:v>1.04E-2</c:v>
                </c:pt>
                <c:pt idx="250">
                  <c:v>1.0200000000000001E-2</c:v>
                </c:pt>
                <c:pt idx="251">
                  <c:v>1.01E-2</c:v>
                </c:pt>
                <c:pt idx="252">
                  <c:v>9.9000000000000008E-3</c:v>
                </c:pt>
                <c:pt idx="253">
                  <c:v>9.7000000000000003E-3</c:v>
                </c:pt>
                <c:pt idx="254">
                  <c:v>9.4999999999999998E-3</c:v>
                </c:pt>
                <c:pt idx="255">
                  <c:v>9.2999999999999992E-3</c:v>
                </c:pt>
                <c:pt idx="256">
                  <c:v>9.1999999999999998E-3</c:v>
                </c:pt>
                <c:pt idx="257">
                  <c:v>8.9999999999999993E-3</c:v>
                </c:pt>
                <c:pt idx="258">
                  <c:v>8.8000000000000005E-3</c:v>
                </c:pt>
                <c:pt idx="259">
                  <c:v>8.6999999999999994E-3</c:v>
                </c:pt>
                <c:pt idx="260">
                  <c:v>8.5000000000000006E-3</c:v>
                </c:pt>
                <c:pt idx="261">
                  <c:v>8.3999999999999995E-3</c:v>
                </c:pt>
                <c:pt idx="262">
                  <c:v>8.3000000000000001E-3</c:v>
                </c:pt>
                <c:pt idx="263">
                  <c:v>8.2000000000000007E-3</c:v>
                </c:pt>
                <c:pt idx="264">
                  <c:v>8.0999999999999996E-3</c:v>
                </c:pt>
                <c:pt idx="265">
                  <c:v>8.0000000000000002E-3</c:v>
                </c:pt>
                <c:pt idx="266">
                  <c:v>7.9000000000000008E-3</c:v>
                </c:pt>
                <c:pt idx="267">
                  <c:v>7.9000000000000008E-3</c:v>
                </c:pt>
                <c:pt idx="268">
                  <c:v>7.7999999999999996E-3</c:v>
                </c:pt>
                <c:pt idx="269">
                  <c:v>7.7999999999999996E-3</c:v>
                </c:pt>
                <c:pt idx="270">
                  <c:v>7.7999999999999996E-3</c:v>
                </c:pt>
                <c:pt idx="271">
                  <c:v>7.7999999999999996E-3</c:v>
                </c:pt>
                <c:pt idx="272">
                  <c:v>7.7999999999999996E-3</c:v>
                </c:pt>
                <c:pt idx="273">
                  <c:v>7.7999999999999996E-3</c:v>
                </c:pt>
                <c:pt idx="274">
                  <c:v>7.7999999999999996E-3</c:v>
                </c:pt>
                <c:pt idx="275">
                  <c:v>7.7999999999999996E-3</c:v>
                </c:pt>
                <c:pt idx="276">
                  <c:v>7.7999999999999996E-3</c:v>
                </c:pt>
                <c:pt idx="277">
                  <c:v>7.7999999999999996E-3</c:v>
                </c:pt>
                <c:pt idx="278">
                  <c:v>7.7999999999999996E-3</c:v>
                </c:pt>
                <c:pt idx="279">
                  <c:v>7.7999999999999996E-3</c:v>
                </c:pt>
                <c:pt idx="280">
                  <c:v>7.7999999999999996E-3</c:v>
                </c:pt>
                <c:pt idx="281">
                  <c:v>7.7999999999999996E-3</c:v>
                </c:pt>
                <c:pt idx="282">
                  <c:v>7.7999999999999996E-3</c:v>
                </c:pt>
                <c:pt idx="283">
                  <c:v>7.7999999999999996E-3</c:v>
                </c:pt>
                <c:pt idx="284">
                  <c:v>7.7999999999999996E-3</c:v>
                </c:pt>
                <c:pt idx="285">
                  <c:v>7.7999999999999996E-3</c:v>
                </c:pt>
                <c:pt idx="286">
                  <c:v>7.7999999999999996E-3</c:v>
                </c:pt>
                <c:pt idx="287">
                  <c:v>7.7999999999999996E-3</c:v>
                </c:pt>
                <c:pt idx="288">
                  <c:v>7.7999999999999996E-3</c:v>
                </c:pt>
                <c:pt idx="289">
                  <c:v>7.7000000000000002E-3</c:v>
                </c:pt>
                <c:pt idx="290">
                  <c:v>7.7000000000000002E-3</c:v>
                </c:pt>
                <c:pt idx="291">
                  <c:v>7.7000000000000002E-3</c:v>
                </c:pt>
                <c:pt idx="292">
                  <c:v>7.7000000000000002E-3</c:v>
                </c:pt>
                <c:pt idx="293">
                  <c:v>7.7000000000000002E-3</c:v>
                </c:pt>
                <c:pt idx="294">
                  <c:v>7.7000000000000002E-3</c:v>
                </c:pt>
                <c:pt idx="295">
                  <c:v>7.7000000000000002E-3</c:v>
                </c:pt>
                <c:pt idx="296">
                  <c:v>7.7000000000000002E-3</c:v>
                </c:pt>
                <c:pt idx="297">
                  <c:v>7.6E-3</c:v>
                </c:pt>
                <c:pt idx="298">
                  <c:v>7.6E-3</c:v>
                </c:pt>
                <c:pt idx="299">
                  <c:v>7.6E-3</c:v>
                </c:pt>
                <c:pt idx="300">
                  <c:v>7.6E-3</c:v>
                </c:pt>
                <c:pt idx="301">
                  <c:v>7.6E-3</c:v>
                </c:pt>
                <c:pt idx="302">
                  <c:v>7.4999999999999997E-3</c:v>
                </c:pt>
                <c:pt idx="303">
                  <c:v>7.4999999999999997E-3</c:v>
                </c:pt>
                <c:pt idx="304">
                  <c:v>7.4999999999999997E-3</c:v>
                </c:pt>
                <c:pt idx="305">
                  <c:v>7.4999999999999997E-3</c:v>
                </c:pt>
                <c:pt idx="306">
                  <c:v>7.4000000000000003E-3</c:v>
                </c:pt>
                <c:pt idx="307">
                  <c:v>7.4000000000000003E-3</c:v>
                </c:pt>
                <c:pt idx="308">
                  <c:v>7.4000000000000003E-3</c:v>
                </c:pt>
                <c:pt idx="309">
                  <c:v>7.4000000000000003E-3</c:v>
                </c:pt>
                <c:pt idx="310">
                  <c:v>7.3000000000000001E-3</c:v>
                </c:pt>
                <c:pt idx="311">
                  <c:v>7.3000000000000001E-3</c:v>
                </c:pt>
                <c:pt idx="312">
                  <c:v>7.3000000000000001E-3</c:v>
                </c:pt>
                <c:pt idx="313">
                  <c:v>7.3000000000000001E-3</c:v>
                </c:pt>
                <c:pt idx="314">
                  <c:v>7.1999999999999998E-3</c:v>
                </c:pt>
                <c:pt idx="315">
                  <c:v>7.1999999999999998E-3</c:v>
                </c:pt>
                <c:pt idx="316">
                  <c:v>7.1999999999999998E-3</c:v>
                </c:pt>
                <c:pt idx="317">
                  <c:v>7.1000000000000004E-3</c:v>
                </c:pt>
                <c:pt idx="318">
                  <c:v>7.1000000000000004E-3</c:v>
                </c:pt>
                <c:pt idx="319">
                  <c:v>7.0000000000000001E-3</c:v>
                </c:pt>
                <c:pt idx="320">
                  <c:v>7.0000000000000001E-3</c:v>
                </c:pt>
                <c:pt idx="321">
                  <c:v>7.0000000000000001E-3</c:v>
                </c:pt>
                <c:pt idx="322">
                  <c:v>6.8999999999999999E-3</c:v>
                </c:pt>
                <c:pt idx="323">
                  <c:v>6.8999999999999999E-3</c:v>
                </c:pt>
                <c:pt idx="324">
                  <c:v>6.8999999999999999E-3</c:v>
                </c:pt>
                <c:pt idx="325">
                  <c:v>6.7999999999999996E-3</c:v>
                </c:pt>
                <c:pt idx="326">
                  <c:v>6.7999999999999996E-3</c:v>
                </c:pt>
                <c:pt idx="327">
                  <c:v>6.7999999999999996E-3</c:v>
                </c:pt>
                <c:pt idx="328">
                  <c:v>6.7000000000000002E-3</c:v>
                </c:pt>
                <c:pt idx="329">
                  <c:v>6.7000000000000002E-3</c:v>
                </c:pt>
                <c:pt idx="330">
                  <c:v>6.7000000000000002E-3</c:v>
                </c:pt>
                <c:pt idx="331">
                  <c:v>6.6E-3</c:v>
                </c:pt>
                <c:pt idx="332">
                  <c:v>6.6E-3</c:v>
                </c:pt>
                <c:pt idx="333">
                  <c:v>6.6E-3</c:v>
                </c:pt>
                <c:pt idx="334">
                  <c:v>6.4999999999999997E-3</c:v>
                </c:pt>
                <c:pt idx="335">
                  <c:v>6.4999999999999997E-3</c:v>
                </c:pt>
                <c:pt idx="336">
                  <c:v>6.4999999999999997E-3</c:v>
                </c:pt>
                <c:pt idx="337">
                  <c:v>6.4000000000000003E-3</c:v>
                </c:pt>
                <c:pt idx="338">
                  <c:v>6.4000000000000003E-3</c:v>
                </c:pt>
                <c:pt idx="339">
                  <c:v>6.4000000000000003E-3</c:v>
                </c:pt>
                <c:pt idx="340">
                  <c:v>6.3E-3</c:v>
                </c:pt>
                <c:pt idx="341">
                  <c:v>6.3E-3</c:v>
                </c:pt>
                <c:pt idx="342">
                  <c:v>6.3E-3</c:v>
                </c:pt>
                <c:pt idx="343">
                  <c:v>6.1999999999999998E-3</c:v>
                </c:pt>
                <c:pt idx="344">
                  <c:v>6.1999999999999998E-3</c:v>
                </c:pt>
                <c:pt idx="345">
                  <c:v>6.1999999999999998E-3</c:v>
                </c:pt>
                <c:pt idx="346">
                  <c:v>6.1999999999999998E-3</c:v>
                </c:pt>
                <c:pt idx="347">
                  <c:v>6.1000000000000004E-3</c:v>
                </c:pt>
                <c:pt idx="348">
                  <c:v>6.1000000000000004E-3</c:v>
                </c:pt>
                <c:pt idx="349">
                  <c:v>6.1000000000000004E-3</c:v>
                </c:pt>
                <c:pt idx="350">
                  <c:v>6.1000000000000004E-3</c:v>
                </c:pt>
                <c:pt idx="351">
                  <c:v>6.0000000000000001E-3</c:v>
                </c:pt>
                <c:pt idx="352">
                  <c:v>6.0000000000000001E-3</c:v>
                </c:pt>
                <c:pt idx="353">
                  <c:v>6.0000000000000001E-3</c:v>
                </c:pt>
                <c:pt idx="354">
                  <c:v>6.0000000000000001E-3</c:v>
                </c:pt>
                <c:pt idx="355">
                  <c:v>5.8999999999999999E-3</c:v>
                </c:pt>
                <c:pt idx="356">
                  <c:v>5.8999999999999999E-3</c:v>
                </c:pt>
                <c:pt idx="357">
                  <c:v>5.8999999999999999E-3</c:v>
                </c:pt>
                <c:pt idx="358">
                  <c:v>5.8999999999999999E-3</c:v>
                </c:pt>
                <c:pt idx="359">
                  <c:v>5.7999999999999996E-3</c:v>
                </c:pt>
                <c:pt idx="360">
                  <c:v>5.7999999999999996E-3</c:v>
                </c:pt>
                <c:pt idx="361">
                  <c:v>5.7999999999999996E-3</c:v>
                </c:pt>
                <c:pt idx="362">
                  <c:v>5.7000000000000002E-3</c:v>
                </c:pt>
                <c:pt idx="363">
                  <c:v>5.7000000000000002E-3</c:v>
                </c:pt>
                <c:pt idx="364">
                  <c:v>5.7000000000000002E-3</c:v>
                </c:pt>
                <c:pt idx="365">
                  <c:v>5.7000000000000002E-3</c:v>
                </c:pt>
                <c:pt idx="366">
                  <c:v>5.5999999999999999E-3</c:v>
                </c:pt>
                <c:pt idx="367">
                  <c:v>5.5999999999999999E-3</c:v>
                </c:pt>
                <c:pt idx="368">
                  <c:v>5.5999999999999999E-3</c:v>
                </c:pt>
                <c:pt idx="369">
                  <c:v>5.5999999999999999E-3</c:v>
                </c:pt>
                <c:pt idx="370">
                  <c:v>5.5999999999999999E-3</c:v>
                </c:pt>
                <c:pt idx="371">
                  <c:v>5.4999999999999997E-3</c:v>
                </c:pt>
                <c:pt idx="372">
                  <c:v>5.4999999999999997E-3</c:v>
                </c:pt>
                <c:pt idx="373">
                  <c:v>5.4999999999999997E-3</c:v>
                </c:pt>
                <c:pt idx="374">
                  <c:v>5.4999999999999997E-3</c:v>
                </c:pt>
                <c:pt idx="375">
                  <c:v>5.4000000000000003E-3</c:v>
                </c:pt>
                <c:pt idx="376">
                  <c:v>5.4000000000000003E-3</c:v>
                </c:pt>
                <c:pt idx="377">
                  <c:v>5.4000000000000003E-3</c:v>
                </c:pt>
                <c:pt idx="378">
                  <c:v>5.4000000000000003E-3</c:v>
                </c:pt>
                <c:pt idx="379">
                  <c:v>5.4000000000000003E-3</c:v>
                </c:pt>
                <c:pt idx="380">
                  <c:v>5.4000000000000003E-3</c:v>
                </c:pt>
                <c:pt idx="381">
                  <c:v>5.3E-3</c:v>
                </c:pt>
                <c:pt idx="382">
                  <c:v>5.3E-3</c:v>
                </c:pt>
                <c:pt idx="383">
                  <c:v>5.3E-3</c:v>
                </c:pt>
                <c:pt idx="384">
                  <c:v>5.3E-3</c:v>
                </c:pt>
                <c:pt idx="385">
                  <c:v>5.3E-3</c:v>
                </c:pt>
                <c:pt idx="386">
                  <c:v>5.3E-3</c:v>
                </c:pt>
                <c:pt idx="387">
                  <c:v>5.1999999999999998E-3</c:v>
                </c:pt>
                <c:pt idx="388">
                  <c:v>5.1999999999999998E-3</c:v>
                </c:pt>
                <c:pt idx="389">
                  <c:v>5.1999999999999998E-3</c:v>
                </c:pt>
                <c:pt idx="390">
                  <c:v>5.1999999999999998E-3</c:v>
                </c:pt>
                <c:pt idx="391">
                  <c:v>5.1999999999999998E-3</c:v>
                </c:pt>
                <c:pt idx="392">
                  <c:v>5.1999999999999998E-3</c:v>
                </c:pt>
                <c:pt idx="393">
                  <c:v>5.1000000000000004E-3</c:v>
                </c:pt>
                <c:pt idx="394">
                  <c:v>5.1000000000000004E-3</c:v>
                </c:pt>
                <c:pt idx="395">
                  <c:v>5.1000000000000004E-3</c:v>
                </c:pt>
                <c:pt idx="396">
                  <c:v>5.1000000000000004E-3</c:v>
                </c:pt>
                <c:pt idx="397">
                  <c:v>5.1000000000000004E-3</c:v>
                </c:pt>
                <c:pt idx="398">
                  <c:v>5.1000000000000004E-3</c:v>
                </c:pt>
                <c:pt idx="399">
                  <c:v>5.0000000000000001E-3</c:v>
                </c:pt>
                <c:pt idx="400">
                  <c:v>5.0000000000000001E-3</c:v>
                </c:pt>
                <c:pt idx="401">
                  <c:v>5.0000000000000001E-3</c:v>
                </c:pt>
                <c:pt idx="402">
                  <c:v>5.0000000000000001E-3</c:v>
                </c:pt>
                <c:pt idx="403">
                  <c:v>5.0000000000000001E-3</c:v>
                </c:pt>
                <c:pt idx="404">
                  <c:v>5.0000000000000001E-3</c:v>
                </c:pt>
                <c:pt idx="405">
                  <c:v>4.8999999999999998E-3</c:v>
                </c:pt>
                <c:pt idx="406">
                  <c:v>4.8999999999999998E-3</c:v>
                </c:pt>
                <c:pt idx="407">
                  <c:v>4.8999999999999998E-3</c:v>
                </c:pt>
                <c:pt idx="408">
                  <c:v>4.8999999999999998E-3</c:v>
                </c:pt>
                <c:pt idx="409">
                  <c:v>4.8999999999999998E-3</c:v>
                </c:pt>
                <c:pt idx="410">
                  <c:v>4.8999999999999998E-3</c:v>
                </c:pt>
                <c:pt idx="411">
                  <c:v>4.8999999999999998E-3</c:v>
                </c:pt>
                <c:pt idx="412">
                  <c:v>4.7999999999999996E-3</c:v>
                </c:pt>
                <c:pt idx="413">
                  <c:v>4.7999999999999996E-3</c:v>
                </c:pt>
                <c:pt idx="414">
                  <c:v>4.7999999999999996E-3</c:v>
                </c:pt>
                <c:pt idx="415">
                  <c:v>4.7999999999999996E-3</c:v>
                </c:pt>
                <c:pt idx="416">
                  <c:v>4.7999999999999996E-3</c:v>
                </c:pt>
                <c:pt idx="417">
                  <c:v>4.7999999999999996E-3</c:v>
                </c:pt>
                <c:pt idx="418">
                  <c:v>4.7999999999999996E-3</c:v>
                </c:pt>
                <c:pt idx="419">
                  <c:v>4.7000000000000002E-3</c:v>
                </c:pt>
                <c:pt idx="420">
                  <c:v>4.7000000000000002E-3</c:v>
                </c:pt>
                <c:pt idx="421">
                  <c:v>4.7000000000000002E-3</c:v>
                </c:pt>
                <c:pt idx="422">
                  <c:v>4.7000000000000002E-3</c:v>
                </c:pt>
                <c:pt idx="423">
                  <c:v>4.7000000000000002E-3</c:v>
                </c:pt>
                <c:pt idx="424">
                  <c:v>4.7000000000000002E-3</c:v>
                </c:pt>
                <c:pt idx="425">
                  <c:v>4.7000000000000002E-3</c:v>
                </c:pt>
                <c:pt idx="426">
                  <c:v>4.5999999999999999E-3</c:v>
                </c:pt>
                <c:pt idx="427">
                  <c:v>4.5999999999999999E-3</c:v>
                </c:pt>
                <c:pt idx="428">
                  <c:v>4.5999999999999999E-3</c:v>
                </c:pt>
                <c:pt idx="429">
                  <c:v>4.5999999999999999E-3</c:v>
                </c:pt>
                <c:pt idx="430">
                  <c:v>4.5999999999999999E-3</c:v>
                </c:pt>
                <c:pt idx="431">
                  <c:v>4.5999999999999999E-3</c:v>
                </c:pt>
                <c:pt idx="432">
                  <c:v>4.5999999999999999E-3</c:v>
                </c:pt>
                <c:pt idx="433">
                  <c:v>4.5999999999999999E-3</c:v>
                </c:pt>
                <c:pt idx="434">
                  <c:v>4.4999999999999997E-3</c:v>
                </c:pt>
                <c:pt idx="435">
                  <c:v>4.4999999999999997E-3</c:v>
                </c:pt>
                <c:pt idx="436">
                  <c:v>4.4999999999999997E-3</c:v>
                </c:pt>
                <c:pt idx="437">
                  <c:v>4.4999999999999997E-3</c:v>
                </c:pt>
                <c:pt idx="438">
                  <c:v>4.4999999999999997E-3</c:v>
                </c:pt>
                <c:pt idx="439">
                  <c:v>4.4999999999999997E-3</c:v>
                </c:pt>
                <c:pt idx="440">
                  <c:v>4.4999999999999997E-3</c:v>
                </c:pt>
                <c:pt idx="441">
                  <c:v>4.4999999999999997E-3</c:v>
                </c:pt>
                <c:pt idx="442">
                  <c:v>4.4000000000000003E-3</c:v>
                </c:pt>
                <c:pt idx="443">
                  <c:v>4.4000000000000003E-3</c:v>
                </c:pt>
                <c:pt idx="444">
                  <c:v>4.4000000000000003E-3</c:v>
                </c:pt>
                <c:pt idx="445">
                  <c:v>4.4000000000000003E-3</c:v>
                </c:pt>
                <c:pt idx="446">
                  <c:v>4.4000000000000003E-3</c:v>
                </c:pt>
                <c:pt idx="447">
                  <c:v>4.4000000000000003E-3</c:v>
                </c:pt>
                <c:pt idx="448">
                  <c:v>4.4000000000000003E-3</c:v>
                </c:pt>
                <c:pt idx="449">
                  <c:v>4.4000000000000003E-3</c:v>
                </c:pt>
                <c:pt idx="450">
                  <c:v>4.4000000000000003E-3</c:v>
                </c:pt>
                <c:pt idx="451">
                  <c:v>4.3E-3</c:v>
                </c:pt>
                <c:pt idx="452">
                  <c:v>4.3E-3</c:v>
                </c:pt>
                <c:pt idx="453">
                  <c:v>4.3E-3</c:v>
                </c:pt>
                <c:pt idx="454">
                  <c:v>4.3E-3</c:v>
                </c:pt>
                <c:pt idx="455">
                  <c:v>4.3E-3</c:v>
                </c:pt>
                <c:pt idx="456">
                  <c:v>4.3E-3</c:v>
                </c:pt>
                <c:pt idx="457">
                  <c:v>4.3E-3</c:v>
                </c:pt>
                <c:pt idx="458">
                  <c:v>4.3E-3</c:v>
                </c:pt>
                <c:pt idx="459">
                  <c:v>4.3E-3</c:v>
                </c:pt>
                <c:pt idx="460">
                  <c:v>4.1999999999999997E-3</c:v>
                </c:pt>
                <c:pt idx="461">
                  <c:v>4.1999999999999997E-3</c:v>
                </c:pt>
                <c:pt idx="462">
                  <c:v>4.1999999999999997E-3</c:v>
                </c:pt>
                <c:pt idx="463">
                  <c:v>4.1999999999999997E-3</c:v>
                </c:pt>
                <c:pt idx="464">
                  <c:v>4.1999999999999997E-3</c:v>
                </c:pt>
                <c:pt idx="465">
                  <c:v>4.1999999999999997E-3</c:v>
                </c:pt>
                <c:pt idx="466">
                  <c:v>4.1999999999999997E-3</c:v>
                </c:pt>
                <c:pt idx="467">
                  <c:v>4.1999999999999997E-3</c:v>
                </c:pt>
                <c:pt idx="468">
                  <c:v>4.1999999999999997E-3</c:v>
                </c:pt>
                <c:pt idx="469">
                  <c:v>4.1999999999999997E-3</c:v>
                </c:pt>
                <c:pt idx="470">
                  <c:v>4.1999999999999997E-3</c:v>
                </c:pt>
                <c:pt idx="471">
                  <c:v>4.1999999999999997E-3</c:v>
                </c:pt>
                <c:pt idx="472">
                  <c:v>4.1000000000000003E-3</c:v>
                </c:pt>
                <c:pt idx="473">
                  <c:v>4.1000000000000003E-3</c:v>
                </c:pt>
                <c:pt idx="474">
                  <c:v>4.1000000000000003E-3</c:v>
                </c:pt>
                <c:pt idx="475">
                  <c:v>4.1000000000000003E-3</c:v>
                </c:pt>
                <c:pt idx="476">
                  <c:v>4.1000000000000003E-3</c:v>
                </c:pt>
                <c:pt idx="477">
                  <c:v>4.1000000000000003E-3</c:v>
                </c:pt>
                <c:pt idx="478">
                  <c:v>4.1000000000000003E-3</c:v>
                </c:pt>
                <c:pt idx="479">
                  <c:v>4.1000000000000003E-3</c:v>
                </c:pt>
                <c:pt idx="480">
                  <c:v>4.1000000000000003E-3</c:v>
                </c:pt>
                <c:pt idx="481">
                  <c:v>4.1000000000000003E-3</c:v>
                </c:pt>
                <c:pt idx="482">
                  <c:v>4.1000000000000003E-3</c:v>
                </c:pt>
                <c:pt idx="483">
                  <c:v>4.1000000000000003E-3</c:v>
                </c:pt>
                <c:pt idx="484">
                  <c:v>4.1000000000000003E-3</c:v>
                </c:pt>
                <c:pt idx="485">
                  <c:v>4.0000000000000001E-3</c:v>
                </c:pt>
                <c:pt idx="486">
                  <c:v>4.0000000000000001E-3</c:v>
                </c:pt>
                <c:pt idx="487">
                  <c:v>4.0000000000000001E-3</c:v>
                </c:pt>
                <c:pt idx="488">
                  <c:v>4.0000000000000001E-3</c:v>
                </c:pt>
                <c:pt idx="489">
                  <c:v>4.0000000000000001E-3</c:v>
                </c:pt>
                <c:pt idx="490">
                  <c:v>4.0000000000000001E-3</c:v>
                </c:pt>
                <c:pt idx="491">
                  <c:v>4.0000000000000001E-3</c:v>
                </c:pt>
                <c:pt idx="492">
                  <c:v>4.0000000000000001E-3</c:v>
                </c:pt>
                <c:pt idx="493">
                  <c:v>4.0000000000000001E-3</c:v>
                </c:pt>
                <c:pt idx="494">
                  <c:v>4.0000000000000001E-3</c:v>
                </c:pt>
                <c:pt idx="495">
                  <c:v>4.0000000000000001E-3</c:v>
                </c:pt>
                <c:pt idx="496">
                  <c:v>4.0000000000000001E-3</c:v>
                </c:pt>
                <c:pt idx="497">
                  <c:v>4.0000000000000001E-3</c:v>
                </c:pt>
                <c:pt idx="498">
                  <c:v>4.0000000000000001E-3</c:v>
                </c:pt>
                <c:pt idx="499">
                  <c:v>3.8999999999999998E-3</c:v>
                </c:pt>
                <c:pt idx="500">
                  <c:v>3.8999999999999998E-3</c:v>
                </c:pt>
                <c:pt idx="501">
                  <c:v>3.8999999999999998E-3</c:v>
                </c:pt>
                <c:pt idx="502">
                  <c:v>3.8999999999999998E-3</c:v>
                </c:pt>
                <c:pt idx="503">
                  <c:v>3.8999999999999998E-3</c:v>
                </c:pt>
                <c:pt idx="504">
                  <c:v>3.8999999999999998E-3</c:v>
                </c:pt>
                <c:pt idx="505">
                  <c:v>3.8999999999999998E-3</c:v>
                </c:pt>
                <c:pt idx="506">
                  <c:v>3.8999999999999998E-3</c:v>
                </c:pt>
                <c:pt idx="507">
                  <c:v>3.8999999999999998E-3</c:v>
                </c:pt>
                <c:pt idx="508">
                  <c:v>3.8999999999999998E-3</c:v>
                </c:pt>
                <c:pt idx="509">
                  <c:v>3.8999999999999998E-3</c:v>
                </c:pt>
                <c:pt idx="510">
                  <c:v>3.8999999999999998E-3</c:v>
                </c:pt>
                <c:pt idx="511">
                  <c:v>3.8999999999999998E-3</c:v>
                </c:pt>
                <c:pt idx="512">
                  <c:v>3.8999999999999998E-3</c:v>
                </c:pt>
                <c:pt idx="513">
                  <c:v>3.8999999999999998E-3</c:v>
                </c:pt>
                <c:pt idx="514">
                  <c:v>3.8E-3</c:v>
                </c:pt>
                <c:pt idx="515">
                  <c:v>3.8E-3</c:v>
                </c:pt>
                <c:pt idx="516">
                  <c:v>3.8E-3</c:v>
                </c:pt>
                <c:pt idx="517">
                  <c:v>3.8E-3</c:v>
                </c:pt>
                <c:pt idx="518">
                  <c:v>3.8E-3</c:v>
                </c:pt>
                <c:pt idx="519">
                  <c:v>3.8E-3</c:v>
                </c:pt>
                <c:pt idx="520">
                  <c:v>3.8E-3</c:v>
                </c:pt>
                <c:pt idx="521">
                  <c:v>3.8E-3</c:v>
                </c:pt>
                <c:pt idx="522">
                  <c:v>3.8E-3</c:v>
                </c:pt>
                <c:pt idx="523">
                  <c:v>3.8E-3</c:v>
                </c:pt>
                <c:pt idx="524">
                  <c:v>3.8E-3</c:v>
                </c:pt>
                <c:pt idx="525">
                  <c:v>3.8E-3</c:v>
                </c:pt>
                <c:pt idx="526">
                  <c:v>3.8E-3</c:v>
                </c:pt>
                <c:pt idx="527">
                  <c:v>3.8E-3</c:v>
                </c:pt>
                <c:pt idx="528">
                  <c:v>3.8E-3</c:v>
                </c:pt>
                <c:pt idx="529">
                  <c:v>3.8E-3</c:v>
                </c:pt>
                <c:pt idx="530">
                  <c:v>3.8E-3</c:v>
                </c:pt>
                <c:pt idx="531">
                  <c:v>3.8E-3</c:v>
                </c:pt>
                <c:pt idx="532">
                  <c:v>3.8E-3</c:v>
                </c:pt>
                <c:pt idx="533">
                  <c:v>3.8E-3</c:v>
                </c:pt>
                <c:pt idx="534">
                  <c:v>3.8E-3</c:v>
                </c:pt>
                <c:pt idx="535">
                  <c:v>3.8E-3</c:v>
                </c:pt>
                <c:pt idx="536">
                  <c:v>3.8E-3</c:v>
                </c:pt>
                <c:pt idx="537">
                  <c:v>3.8E-3</c:v>
                </c:pt>
                <c:pt idx="538">
                  <c:v>3.8E-3</c:v>
                </c:pt>
                <c:pt idx="539">
                  <c:v>3.8E-3</c:v>
                </c:pt>
                <c:pt idx="540">
                  <c:v>3.8E-3</c:v>
                </c:pt>
                <c:pt idx="541">
                  <c:v>3.8E-3</c:v>
                </c:pt>
                <c:pt idx="542">
                  <c:v>3.8E-3</c:v>
                </c:pt>
                <c:pt idx="543">
                  <c:v>3.7000000000000002E-3</c:v>
                </c:pt>
                <c:pt idx="544">
                  <c:v>3.7000000000000002E-3</c:v>
                </c:pt>
                <c:pt idx="545">
                  <c:v>3.7000000000000002E-3</c:v>
                </c:pt>
                <c:pt idx="546">
                  <c:v>3.7000000000000002E-3</c:v>
                </c:pt>
                <c:pt idx="547">
                  <c:v>3.7000000000000002E-3</c:v>
                </c:pt>
                <c:pt idx="548">
                  <c:v>3.7000000000000002E-3</c:v>
                </c:pt>
                <c:pt idx="549">
                  <c:v>3.7000000000000002E-3</c:v>
                </c:pt>
                <c:pt idx="550">
                  <c:v>3.7000000000000002E-3</c:v>
                </c:pt>
                <c:pt idx="551">
                  <c:v>3.7000000000000002E-3</c:v>
                </c:pt>
                <c:pt idx="552">
                  <c:v>3.7000000000000002E-3</c:v>
                </c:pt>
                <c:pt idx="553">
                  <c:v>3.7000000000000002E-3</c:v>
                </c:pt>
                <c:pt idx="554">
                  <c:v>3.7000000000000002E-3</c:v>
                </c:pt>
                <c:pt idx="555">
                  <c:v>3.7000000000000002E-3</c:v>
                </c:pt>
                <c:pt idx="556">
                  <c:v>3.7000000000000002E-3</c:v>
                </c:pt>
                <c:pt idx="557">
                  <c:v>3.7000000000000002E-3</c:v>
                </c:pt>
                <c:pt idx="558">
                  <c:v>3.7000000000000002E-3</c:v>
                </c:pt>
                <c:pt idx="559">
                  <c:v>3.7000000000000002E-3</c:v>
                </c:pt>
                <c:pt idx="560">
                  <c:v>3.8E-3</c:v>
                </c:pt>
                <c:pt idx="561">
                  <c:v>3.8E-3</c:v>
                </c:pt>
                <c:pt idx="562">
                  <c:v>3.8E-3</c:v>
                </c:pt>
                <c:pt idx="563">
                  <c:v>3.8E-3</c:v>
                </c:pt>
                <c:pt idx="564">
                  <c:v>3.8E-3</c:v>
                </c:pt>
                <c:pt idx="565">
                  <c:v>3.8E-3</c:v>
                </c:pt>
                <c:pt idx="566">
                  <c:v>3.8E-3</c:v>
                </c:pt>
                <c:pt idx="567">
                  <c:v>3.8E-3</c:v>
                </c:pt>
                <c:pt idx="568">
                  <c:v>3.8E-3</c:v>
                </c:pt>
                <c:pt idx="569">
                  <c:v>3.8E-3</c:v>
                </c:pt>
                <c:pt idx="570">
                  <c:v>3.8E-3</c:v>
                </c:pt>
                <c:pt idx="571">
                  <c:v>3.8E-3</c:v>
                </c:pt>
                <c:pt idx="572">
                  <c:v>3.8E-3</c:v>
                </c:pt>
                <c:pt idx="573">
                  <c:v>3.8E-3</c:v>
                </c:pt>
                <c:pt idx="574">
                  <c:v>3.7000000000000002E-3</c:v>
                </c:pt>
                <c:pt idx="575">
                  <c:v>3.7000000000000002E-3</c:v>
                </c:pt>
                <c:pt idx="576">
                  <c:v>3.7000000000000002E-3</c:v>
                </c:pt>
                <c:pt idx="577">
                  <c:v>3.7000000000000002E-3</c:v>
                </c:pt>
                <c:pt idx="578">
                  <c:v>3.7000000000000002E-3</c:v>
                </c:pt>
                <c:pt idx="579">
                  <c:v>3.7000000000000002E-3</c:v>
                </c:pt>
                <c:pt idx="580">
                  <c:v>3.7000000000000002E-3</c:v>
                </c:pt>
                <c:pt idx="581">
                  <c:v>3.7000000000000002E-3</c:v>
                </c:pt>
                <c:pt idx="582">
                  <c:v>3.7000000000000002E-3</c:v>
                </c:pt>
                <c:pt idx="583">
                  <c:v>3.7000000000000002E-3</c:v>
                </c:pt>
                <c:pt idx="584">
                  <c:v>3.7000000000000002E-3</c:v>
                </c:pt>
                <c:pt idx="585">
                  <c:v>3.7000000000000002E-3</c:v>
                </c:pt>
                <c:pt idx="586">
                  <c:v>3.7000000000000002E-3</c:v>
                </c:pt>
                <c:pt idx="587">
                  <c:v>3.7000000000000002E-3</c:v>
                </c:pt>
                <c:pt idx="588">
                  <c:v>3.7000000000000002E-3</c:v>
                </c:pt>
                <c:pt idx="589">
                  <c:v>3.8E-3</c:v>
                </c:pt>
                <c:pt idx="590">
                  <c:v>3.8E-3</c:v>
                </c:pt>
                <c:pt idx="591">
                  <c:v>3.8E-3</c:v>
                </c:pt>
                <c:pt idx="592">
                  <c:v>3.8E-3</c:v>
                </c:pt>
                <c:pt idx="593">
                  <c:v>3.8E-3</c:v>
                </c:pt>
                <c:pt idx="594">
                  <c:v>3.8E-3</c:v>
                </c:pt>
                <c:pt idx="595">
                  <c:v>3.8E-3</c:v>
                </c:pt>
                <c:pt idx="596">
                  <c:v>3.8E-3</c:v>
                </c:pt>
                <c:pt idx="597">
                  <c:v>3.8E-3</c:v>
                </c:pt>
                <c:pt idx="598">
                  <c:v>3.8E-3</c:v>
                </c:pt>
                <c:pt idx="599">
                  <c:v>3.8999999999999998E-3</c:v>
                </c:pt>
                <c:pt idx="600">
                  <c:v>3.8999999999999998E-3</c:v>
                </c:pt>
                <c:pt idx="601">
                  <c:v>3.8999999999999998E-3</c:v>
                </c:pt>
                <c:pt idx="602">
                  <c:v>3.8999999999999998E-3</c:v>
                </c:pt>
                <c:pt idx="603">
                  <c:v>3.8999999999999998E-3</c:v>
                </c:pt>
                <c:pt idx="604">
                  <c:v>3.8999999999999998E-3</c:v>
                </c:pt>
                <c:pt idx="605">
                  <c:v>3.8999999999999998E-3</c:v>
                </c:pt>
                <c:pt idx="606">
                  <c:v>3.8999999999999998E-3</c:v>
                </c:pt>
                <c:pt idx="607">
                  <c:v>3.8999999999999998E-3</c:v>
                </c:pt>
                <c:pt idx="608">
                  <c:v>3.8999999999999998E-3</c:v>
                </c:pt>
                <c:pt idx="609">
                  <c:v>4.0000000000000001E-3</c:v>
                </c:pt>
                <c:pt idx="610">
                  <c:v>4.0000000000000001E-3</c:v>
                </c:pt>
                <c:pt idx="611">
                  <c:v>4.0000000000000001E-3</c:v>
                </c:pt>
                <c:pt idx="612">
                  <c:v>4.0000000000000001E-3</c:v>
                </c:pt>
                <c:pt idx="613">
                  <c:v>4.0000000000000001E-3</c:v>
                </c:pt>
                <c:pt idx="614">
                  <c:v>4.0000000000000001E-3</c:v>
                </c:pt>
                <c:pt idx="615">
                  <c:v>3.8999999999999998E-3</c:v>
                </c:pt>
                <c:pt idx="616">
                  <c:v>3.8999999999999998E-3</c:v>
                </c:pt>
                <c:pt idx="617">
                  <c:v>3.8999999999999998E-3</c:v>
                </c:pt>
                <c:pt idx="618">
                  <c:v>3.8999999999999998E-3</c:v>
                </c:pt>
                <c:pt idx="619">
                  <c:v>3.8999999999999998E-3</c:v>
                </c:pt>
                <c:pt idx="620">
                  <c:v>4.0000000000000001E-3</c:v>
                </c:pt>
                <c:pt idx="621">
                  <c:v>4.0000000000000001E-3</c:v>
                </c:pt>
                <c:pt idx="622">
                  <c:v>4.0000000000000001E-3</c:v>
                </c:pt>
                <c:pt idx="623">
                  <c:v>4.0000000000000001E-3</c:v>
                </c:pt>
                <c:pt idx="624">
                  <c:v>4.0000000000000001E-3</c:v>
                </c:pt>
                <c:pt idx="625">
                  <c:v>4.0000000000000001E-3</c:v>
                </c:pt>
                <c:pt idx="626">
                  <c:v>4.0000000000000001E-3</c:v>
                </c:pt>
                <c:pt idx="627">
                  <c:v>4.0000000000000001E-3</c:v>
                </c:pt>
                <c:pt idx="628">
                  <c:v>4.0000000000000001E-3</c:v>
                </c:pt>
                <c:pt idx="629">
                  <c:v>4.0000000000000001E-3</c:v>
                </c:pt>
                <c:pt idx="630">
                  <c:v>4.1000000000000003E-3</c:v>
                </c:pt>
                <c:pt idx="631">
                  <c:v>4.1000000000000003E-3</c:v>
                </c:pt>
                <c:pt idx="632">
                  <c:v>4.1000000000000003E-3</c:v>
                </c:pt>
                <c:pt idx="633">
                  <c:v>4.1999999999999997E-3</c:v>
                </c:pt>
                <c:pt idx="634">
                  <c:v>4.1999999999999997E-3</c:v>
                </c:pt>
                <c:pt idx="635">
                  <c:v>4.1999999999999997E-3</c:v>
                </c:pt>
                <c:pt idx="636">
                  <c:v>4.3E-3</c:v>
                </c:pt>
                <c:pt idx="637">
                  <c:v>4.3E-3</c:v>
                </c:pt>
                <c:pt idx="638">
                  <c:v>4.3E-3</c:v>
                </c:pt>
                <c:pt idx="639">
                  <c:v>4.4000000000000003E-3</c:v>
                </c:pt>
                <c:pt idx="640">
                  <c:v>4.3E-3</c:v>
                </c:pt>
                <c:pt idx="641">
                  <c:v>4.3E-3</c:v>
                </c:pt>
                <c:pt idx="642">
                  <c:v>4.3E-3</c:v>
                </c:pt>
                <c:pt idx="643">
                  <c:v>4.4000000000000003E-3</c:v>
                </c:pt>
                <c:pt idx="644">
                  <c:v>4.4000000000000003E-3</c:v>
                </c:pt>
                <c:pt idx="645">
                  <c:v>4.4000000000000003E-3</c:v>
                </c:pt>
                <c:pt idx="646">
                  <c:v>4.4999999999999997E-3</c:v>
                </c:pt>
                <c:pt idx="647">
                  <c:v>4.4999999999999997E-3</c:v>
                </c:pt>
                <c:pt idx="648">
                  <c:v>4.4999999999999997E-3</c:v>
                </c:pt>
                <c:pt idx="649">
                  <c:v>4.5999999999999999E-3</c:v>
                </c:pt>
                <c:pt idx="650">
                  <c:v>4.5999999999999999E-3</c:v>
                </c:pt>
                <c:pt idx="651">
                  <c:v>4.5999999999999999E-3</c:v>
                </c:pt>
                <c:pt idx="652">
                  <c:v>4.7000000000000002E-3</c:v>
                </c:pt>
                <c:pt idx="653">
                  <c:v>4.5999999999999999E-3</c:v>
                </c:pt>
                <c:pt idx="654">
                  <c:v>4.5999999999999999E-3</c:v>
                </c:pt>
                <c:pt idx="655">
                  <c:v>4.7000000000000002E-3</c:v>
                </c:pt>
                <c:pt idx="656">
                  <c:v>4.7000000000000002E-3</c:v>
                </c:pt>
                <c:pt idx="657">
                  <c:v>4.7999999999999996E-3</c:v>
                </c:pt>
                <c:pt idx="658">
                  <c:v>4.7999999999999996E-3</c:v>
                </c:pt>
                <c:pt idx="659">
                  <c:v>4.7999999999999996E-3</c:v>
                </c:pt>
                <c:pt idx="660">
                  <c:v>4.8999999999999998E-3</c:v>
                </c:pt>
                <c:pt idx="661">
                  <c:v>4.8999999999999998E-3</c:v>
                </c:pt>
                <c:pt idx="662">
                  <c:v>4.7999999999999996E-3</c:v>
                </c:pt>
                <c:pt idx="663">
                  <c:v>4.8999999999999998E-3</c:v>
                </c:pt>
                <c:pt idx="664">
                  <c:v>4.8999999999999998E-3</c:v>
                </c:pt>
                <c:pt idx="665">
                  <c:v>4.8999999999999998E-3</c:v>
                </c:pt>
                <c:pt idx="666">
                  <c:v>5.0000000000000001E-3</c:v>
                </c:pt>
                <c:pt idx="667">
                  <c:v>5.0000000000000001E-3</c:v>
                </c:pt>
                <c:pt idx="668">
                  <c:v>5.0000000000000001E-3</c:v>
                </c:pt>
                <c:pt idx="669">
                  <c:v>5.1000000000000004E-3</c:v>
                </c:pt>
                <c:pt idx="670">
                  <c:v>5.1000000000000004E-3</c:v>
                </c:pt>
                <c:pt idx="671">
                  <c:v>5.1000000000000004E-3</c:v>
                </c:pt>
                <c:pt idx="672">
                  <c:v>5.1999999999999998E-3</c:v>
                </c:pt>
                <c:pt idx="673">
                  <c:v>5.1999999999999998E-3</c:v>
                </c:pt>
                <c:pt idx="674">
                  <c:v>5.1999999999999998E-3</c:v>
                </c:pt>
                <c:pt idx="675">
                  <c:v>5.1999999999999998E-3</c:v>
                </c:pt>
                <c:pt idx="676">
                  <c:v>5.3E-3</c:v>
                </c:pt>
                <c:pt idx="677">
                  <c:v>5.4000000000000003E-3</c:v>
                </c:pt>
                <c:pt idx="678">
                  <c:v>5.4999999999999997E-3</c:v>
                </c:pt>
                <c:pt idx="679">
                  <c:v>5.4999999999999997E-3</c:v>
                </c:pt>
                <c:pt idx="680">
                  <c:v>5.5999999999999999E-3</c:v>
                </c:pt>
                <c:pt idx="681">
                  <c:v>5.7000000000000002E-3</c:v>
                </c:pt>
                <c:pt idx="682">
                  <c:v>5.7000000000000002E-3</c:v>
                </c:pt>
                <c:pt idx="683">
                  <c:v>5.7999999999999996E-3</c:v>
                </c:pt>
                <c:pt idx="684">
                  <c:v>5.8999999999999999E-3</c:v>
                </c:pt>
                <c:pt idx="685">
                  <c:v>5.8999999999999999E-3</c:v>
                </c:pt>
                <c:pt idx="686">
                  <c:v>6.0000000000000001E-3</c:v>
                </c:pt>
                <c:pt idx="687">
                  <c:v>6.1000000000000004E-3</c:v>
                </c:pt>
                <c:pt idx="688">
                  <c:v>6.1999999999999998E-3</c:v>
                </c:pt>
                <c:pt idx="689">
                  <c:v>6.4000000000000003E-3</c:v>
                </c:pt>
                <c:pt idx="690">
                  <c:v>6.4999999999999997E-3</c:v>
                </c:pt>
                <c:pt idx="691">
                  <c:v>6.4999999999999997E-3</c:v>
                </c:pt>
                <c:pt idx="692">
                  <c:v>6.6E-3</c:v>
                </c:pt>
                <c:pt idx="693">
                  <c:v>6.7000000000000002E-3</c:v>
                </c:pt>
                <c:pt idx="694">
                  <c:v>6.8999999999999999E-3</c:v>
                </c:pt>
                <c:pt idx="695">
                  <c:v>7.0000000000000001E-3</c:v>
                </c:pt>
                <c:pt idx="696">
                  <c:v>7.0000000000000001E-3</c:v>
                </c:pt>
                <c:pt idx="697">
                  <c:v>7.1999999999999998E-3</c:v>
                </c:pt>
                <c:pt idx="698">
                  <c:v>7.1999999999999998E-3</c:v>
                </c:pt>
                <c:pt idx="699">
                  <c:v>7.4000000000000003E-3</c:v>
                </c:pt>
                <c:pt idx="700">
                  <c:v>7.4000000000000003E-3</c:v>
                </c:pt>
                <c:pt idx="701">
                  <c:v>7.6E-3</c:v>
                </c:pt>
                <c:pt idx="702">
                  <c:v>7.7000000000000002E-3</c:v>
                </c:pt>
                <c:pt idx="703">
                  <c:v>7.7000000000000002E-3</c:v>
                </c:pt>
                <c:pt idx="704">
                  <c:v>7.9000000000000008E-3</c:v>
                </c:pt>
                <c:pt idx="705">
                  <c:v>7.9000000000000008E-3</c:v>
                </c:pt>
                <c:pt idx="706">
                  <c:v>8.0999999999999996E-3</c:v>
                </c:pt>
                <c:pt idx="707">
                  <c:v>8.2000000000000007E-3</c:v>
                </c:pt>
                <c:pt idx="708">
                  <c:v>8.3999999999999995E-3</c:v>
                </c:pt>
                <c:pt idx="709">
                  <c:v>8.5000000000000006E-3</c:v>
                </c:pt>
                <c:pt idx="710">
                  <c:v>8.6E-3</c:v>
                </c:pt>
                <c:pt idx="711">
                  <c:v>8.8000000000000005E-3</c:v>
                </c:pt>
                <c:pt idx="712">
                  <c:v>8.9999999999999993E-3</c:v>
                </c:pt>
                <c:pt idx="713">
                  <c:v>9.1000000000000004E-3</c:v>
                </c:pt>
                <c:pt idx="714">
                  <c:v>9.2999999999999992E-3</c:v>
                </c:pt>
                <c:pt idx="715">
                  <c:v>9.4999999999999998E-3</c:v>
                </c:pt>
                <c:pt idx="716">
                  <c:v>9.5999999999999992E-3</c:v>
                </c:pt>
                <c:pt idx="717">
                  <c:v>9.5999999999999992E-3</c:v>
                </c:pt>
                <c:pt idx="718">
                  <c:v>9.7999999999999997E-3</c:v>
                </c:pt>
                <c:pt idx="719">
                  <c:v>9.9000000000000008E-3</c:v>
                </c:pt>
                <c:pt idx="720">
                  <c:v>0.01</c:v>
                </c:pt>
                <c:pt idx="721">
                  <c:v>0.01</c:v>
                </c:pt>
                <c:pt idx="722">
                  <c:v>1.01E-2</c:v>
                </c:pt>
                <c:pt idx="723">
                  <c:v>1.0200000000000001E-2</c:v>
                </c:pt>
                <c:pt idx="724">
                  <c:v>1.03E-2</c:v>
                </c:pt>
                <c:pt idx="725">
                  <c:v>1.04E-2</c:v>
                </c:pt>
                <c:pt idx="726">
                  <c:v>1.0500000000000001E-2</c:v>
                </c:pt>
                <c:pt idx="727">
                  <c:v>1.06E-2</c:v>
                </c:pt>
                <c:pt idx="728">
                  <c:v>1.0699999999999999E-2</c:v>
                </c:pt>
                <c:pt idx="729">
                  <c:v>1.09E-2</c:v>
                </c:pt>
                <c:pt idx="730">
                  <c:v>1.0999999999999999E-2</c:v>
                </c:pt>
                <c:pt idx="731">
                  <c:v>1.11E-2</c:v>
                </c:pt>
                <c:pt idx="732">
                  <c:v>1.12E-2</c:v>
                </c:pt>
                <c:pt idx="733">
                  <c:v>1.14E-2</c:v>
                </c:pt>
                <c:pt idx="734">
                  <c:v>1.15E-2</c:v>
                </c:pt>
                <c:pt idx="735">
                  <c:v>1.1599999999999999E-2</c:v>
                </c:pt>
                <c:pt idx="736">
                  <c:v>1.17E-2</c:v>
                </c:pt>
                <c:pt idx="737">
                  <c:v>1.1900000000000001E-2</c:v>
                </c:pt>
                <c:pt idx="738">
                  <c:v>1.2E-2</c:v>
                </c:pt>
                <c:pt idx="739">
                  <c:v>1.2200000000000001E-2</c:v>
                </c:pt>
                <c:pt idx="740">
                  <c:v>1.23E-2</c:v>
                </c:pt>
                <c:pt idx="741">
                  <c:v>1.24E-2</c:v>
                </c:pt>
                <c:pt idx="742">
                  <c:v>1.2500000000000001E-2</c:v>
                </c:pt>
                <c:pt idx="743">
                  <c:v>1.2699999999999999E-2</c:v>
                </c:pt>
                <c:pt idx="744">
                  <c:v>1.2800000000000001E-2</c:v>
                </c:pt>
                <c:pt idx="745">
                  <c:v>1.2999999999999999E-2</c:v>
                </c:pt>
                <c:pt idx="746">
                  <c:v>1.3100000000000001E-2</c:v>
                </c:pt>
                <c:pt idx="747">
                  <c:v>1.32E-2</c:v>
                </c:pt>
                <c:pt idx="748">
                  <c:v>1.34E-2</c:v>
                </c:pt>
                <c:pt idx="749">
                  <c:v>1.35E-2</c:v>
                </c:pt>
                <c:pt idx="750">
                  <c:v>1.3599999999999999E-2</c:v>
                </c:pt>
                <c:pt idx="751">
                  <c:v>1.38E-2</c:v>
                </c:pt>
                <c:pt idx="752">
                  <c:v>1.3899999999999999E-2</c:v>
                </c:pt>
                <c:pt idx="753">
                  <c:v>1.41E-2</c:v>
                </c:pt>
                <c:pt idx="754">
                  <c:v>1.4200000000000001E-2</c:v>
                </c:pt>
                <c:pt idx="755">
                  <c:v>1.44E-2</c:v>
                </c:pt>
                <c:pt idx="756">
                  <c:v>1.4500000000000001E-2</c:v>
                </c:pt>
                <c:pt idx="757">
                  <c:v>1.46E-2</c:v>
                </c:pt>
                <c:pt idx="758">
                  <c:v>1.47E-2</c:v>
                </c:pt>
                <c:pt idx="759">
                  <c:v>1.49E-2</c:v>
                </c:pt>
                <c:pt idx="760">
                  <c:v>1.5100000000000001E-2</c:v>
                </c:pt>
                <c:pt idx="761">
                  <c:v>1.52E-2</c:v>
                </c:pt>
                <c:pt idx="762">
                  <c:v>1.5299999999999999E-2</c:v>
                </c:pt>
                <c:pt idx="763">
                  <c:v>1.55E-2</c:v>
                </c:pt>
                <c:pt idx="764">
                  <c:v>1.5699999999999999E-2</c:v>
                </c:pt>
                <c:pt idx="765">
                  <c:v>1.5699999999999999E-2</c:v>
                </c:pt>
                <c:pt idx="766">
                  <c:v>1.5900000000000001E-2</c:v>
                </c:pt>
                <c:pt idx="767">
                  <c:v>1.61E-2</c:v>
                </c:pt>
                <c:pt idx="768">
                  <c:v>1.6199999999999999E-2</c:v>
                </c:pt>
                <c:pt idx="769">
                  <c:v>1.6400000000000001E-2</c:v>
                </c:pt>
                <c:pt idx="770">
                  <c:v>1.6500000000000001E-2</c:v>
                </c:pt>
                <c:pt idx="771">
                  <c:v>1.67E-2</c:v>
                </c:pt>
                <c:pt idx="772">
                  <c:v>1.6799999999999999E-2</c:v>
                </c:pt>
                <c:pt idx="773">
                  <c:v>1.7000000000000001E-2</c:v>
                </c:pt>
                <c:pt idx="774">
                  <c:v>1.7100000000000001E-2</c:v>
                </c:pt>
                <c:pt idx="775">
                  <c:v>1.7299999999999999E-2</c:v>
                </c:pt>
                <c:pt idx="776">
                  <c:v>1.7399999999999999E-2</c:v>
                </c:pt>
                <c:pt idx="777">
                  <c:v>1.77E-2</c:v>
                </c:pt>
                <c:pt idx="778">
                  <c:v>1.78E-2</c:v>
                </c:pt>
                <c:pt idx="779">
                  <c:v>1.7899999999999999E-2</c:v>
                </c:pt>
                <c:pt idx="780">
                  <c:v>1.7999999999999999E-2</c:v>
                </c:pt>
                <c:pt idx="781">
                  <c:v>1.83E-2</c:v>
                </c:pt>
                <c:pt idx="782">
                  <c:v>1.84E-2</c:v>
                </c:pt>
                <c:pt idx="783">
                  <c:v>1.8499999999999999E-2</c:v>
                </c:pt>
                <c:pt idx="784">
                  <c:v>1.8700000000000001E-2</c:v>
                </c:pt>
                <c:pt idx="785">
                  <c:v>1.8800000000000001E-2</c:v>
                </c:pt>
                <c:pt idx="786">
                  <c:v>1.9E-2</c:v>
                </c:pt>
                <c:pt idx="787">
                  <c:v>1.9E-2</c:v>
                </c:pt>
                <c:pt idx="788">
                  <c:v>1.89E-2</c:v>
                </c:pt>
                <c:pt idx="789">
                  <c:v>1.8800000000000001E-2</c:v>
                </c:pt>
                <c:pt idx="790">
                  <c:v>1.8800000000000001E-2</c:v>
                </c:pt>
                <c:pt idx="791">
                  <c:v>1.8800000000000001E-2</c:v>
                </c:pt>
                <c:pt idx="792">
                  <c:v>1.8800000000000001E-2</c:v>
                </c:pt>
                <c:pt idx="793">
                  <c:v>1.8800000000000001E-2</c:v>
                </c:pt>
                <c:pt idx="794">
                  <c:v>1.8800000000000001E-2</c:v>
                </c:pt>
                <c:pt idx="795">
                  <c:v>1.8800000000000001E-2</c:v>
                </c:pt>
                <c:pt idx="796">
                  <c:v>1.8800000000000001E-2</c:v>
                </c:pt>
                <c:pt idx="797">
                  <c:v>1.8700000000000001E-2</c:v>
                </c:pt>
                <c:pt idx="798">
                  <c:v>1.8700000000000001E-2</c:v>
                </c:pt>
                <c:pt idx="799">
                  <c:v>1.8599999999999998E-2</c:v>
                </c:pt>
                <c:pt idx="800">
                  <c:v>1.8599999999999998E-2</c:v>
                </c:pt>
                <c:pt idx="801">
                  <c:v>1.8599999999999998E-2</c:v>
                </c:pt>
                <c:pt idx="802">
                  <c:v>1.8499999999999999E-2</c:v>
                </c:pt>
                <c:pt idx="803">
                  <c:v>1.8499999999999999E-2</c:v>
                </c:pt>
                <c:pt idx="804">
                  <c:v>1.8499999999999999E-2</c:v>
                </c:pt>
                <c:pt idx="805">
                  <c:v>1.8499999999999999E-2</c:v>
                </c:pt>
                <c:pt idx="806">
                  <c:v>1.84E-2</c:v>
                </c:pt>
                <c:pt idx="807">
                  <c:v>1.83E-2</c:v>
                </c:pt>
                <c:pt idx="808">
                  <c:v>1.83E-2</c:v>
                </c:pt>
                <c:pt idx="809">
                  <c:v>1.83E-2</c:v>
                </c:pt>
                <c:pt idx="810">
                  <c:v>1.8200000000000001E-2</c:v>
                </c:pt>
                <c:pt idx="811">
                  <c:v>1.8200000000000001E-2</c:v>
                </c:pt>
                <c:pt idx="812">
                  <c:v>1.8200000000000001E-2</c:v>
                </c:pt>
                <c:pt idx="813">
                  <c:v>1.7999999999999999E-2</c:v>
                </c:pt>
                <c:pt idx="814">
                  <c:v>1.7899999999999999E-2</c:v>
                </c:pt>
                <c:pt idx="815">
                  <c:v>1.78E-2</c:v>
                </c:pt>
                <c:pt idx="816">
                  <c:v>1.77E-2</c:v>
                </c:pt>
                <c:pt idx="817">
                  <c:v>1.7500000000000002E-2</c:v>
                </c:pt>
                <c:pt idx="818">
                  <c:v>1.7399999999999999E-2</c:v>
                </c:pt>
                <c:pt idx="819">
                  <c:v>1.7399999999999999E-2</c:v>
                </c:pt>
                <c:pt idx="820">
                  <c:v>1.7299999999999999E-2</c:v>
                </c:pt>
                <c:pt idx="821">
                  <c:v>1.7100000000000001E-2</c:v>
                </c:pt>
                <c:pt idx="822">
                  <c:v>1.7000000000000001E-2</c:v>
                </c:pt>
                <c:pt idx="823">
                  <c:v>1.6899999999999998E-2</c:v>
                </c:pt>
                <c:pt idx="824">
                  <c:v>1.6799999999999999E-2</c:v>
                </c:pt>
                <c:pt idx="825">
                  <c:v>1.67E-2</c:v>
                </c:pt>
                <c:pt idx="826">
                  <c:v>1.6500000000000001E-2</c:v>
                </c:pt>
                <c:pt idx="827">
                  <c:v>1.6400000000000001E-2</c:v>
                </c:pt>
                <c:pt idx="828">
                  <c:v>1.6299999999999999E-2</c:v>
                </c:pt>
                <c:pt idx="829">
                  <c:v>1.6199999999999999E-2</c:v>
                </c:pt>
                <c:pt idx="830">
                  <c:v>1.6E-2</c:v>
                </c:pt>
                <c:pt idx="831">
                  <c:v>1.5900000000000001E-2</c:v>
                </c:pt>
                <c:pt idx="832">
                  <c:v>1.5800000000000002E-2</c:v>
                </c:pt>
                <c:pt idx="833">
                  <c:v>1.5699999999999999E-2</c:v>
                </c:pt>
                <c:pt idx="834">
                  <c:v>1.55E-2</c:v>
                </c:pt>
                <c:pt idx="835">
                  <c:v>1.54E-2</c:v>
                </c:pt>
                <c:pt idx="836">
                  <c:v>1.5299999999999999E-2</c:v>
                </c:pt>
                <c:pt idx="837">
                  <c:v>1.5100000000000001E-2</c:v>
                </c:pt>
                <c:pt idx="838">
                  <c:v>1.4999999999999999E-2</c:v>
                </c:pt>
                <c:pt idx="839">
                  <c:v>1.49E-2</c:v>
                </c:pt>
                <c:pt idx="840">
                  <c:v>1.47E-2</c:v>
                </c:pt>
                <c:pt idx="841">
                  <c:v>1.4500000000000001E-2</c:v>
                </c:pt>
                <c:pt idx="842">
                  <c:v>1.4200000000000001E-2</c:v>
                </c:pt>
                <c:pt idx="843">
                  <c:v>1.4E-2</c:v>
                </c:pt>
                <c:pt idx="844">
                  <c:v>1.38E-2</c:v>
                </c:pt>
                <c:pt idx="845">
                  <c:v>1.3599999999999999E-2</c:v>
                </c:pt>
                <c:pt idx="846">
                  <c:v>1.34E-2</c:v>
                </c:pt>
                <c:pt idx="847">
                  <c:v>1.32E-2</c:v>
                </c:pt>
                <c:pt idx="848">
                  <c:v>1.2999999999999999E-2</c:v>
                </c:pt>
                <c:pt idx="849">
                  <c:v>1.2800000000000001E-2</c:v>
                </c:pt>
                <c:pt idx="850">
                  <c:v>1.26E-2</c:v>
                </c:pt>
                <c:pt idx="851">
                  <c:v>1.24E-2</c:v>
                </c:pt>
                <c:pt idx="852">
                  <c:v>1.2200000000000001E-2</c:v>
                </c:pt>
                <c:pt idx="853">
                  <c:v>1.2E-2</c:v>
                </c:pt>
                <c:pt idx="854">
                  <c:v>1.17E-2</c:v>
                </c:pt>
                <c:pt idx="855">
                  <c:v>1.15E-2</c:v>
                </c:pt>
                <c:pt idx="856">
                  <c:v>1.1299999999999999E-2</c:v>
                </c:pt>
                <c:pt idx="857">
                  <c:v>1.11E-2</c:v>
                </c:pt>
                <c:pt idx="858">
                  <c:v>1.09E-2</c:v>
                </c:pt>
                <c:pt idx="859">
                  <c:v>1.0699999999999999E-2</c:v>
                </c:pt>
                <c:pt idx="860">
                  <c:v>1.0500000000000001E-2</c:v>
                </c:pt>
                <c:pt idx="861">
                  <c:v>1.04E-2</c:v>
                </c:pt>
                <c:pt idx="862">
                  <c:v>1.01E-2</c:v>
                </c:pt>
                <c:pt idx="863">
                  <c:v>9.9000000000000008E-3</c:v>
                </c:pt>
                <c:pt idx="864">
                  <c:v>9.7000000000000003E-3</c:v>
                </c:pt>
                <c:pt idx="865">
                  <c:v>9.4999999999999998E-3</c:v>
                </c:pt>
                <c:pt idx="866">
                  <c:v>9.4000000000000004E-3</c:v>
                </c:pt>
                <c:pt idx="867">
                  <c:v>9.1999999999999998E-3</c:v>
                </c:pt>
                <c:pt idx="868">
                  <c:v>8.9999999999999993E-3</c:v>
                </c:pt>
                <c:pt idx="869">
                  <c:v>8.8000000000000005E-3</c:v>
                </c:pt>
                <c:pt idx="870">
                  <c:v>8.6E-3</c:v>
                </c:pt>
                <c:pt idx="871">
                  <c:v>8.5000000000000006E-3</c:v>
                </c:pt>
                <c:pt idx="872">
                  <c:v>8.3000000000000001E-3</c:v>
                </c:pt>
                <c:pt idx="873">
                  <c:v>8.0999999999999996E-3</c:v>
                </c:pt>
                <c:pt idx="874">
                  <c:v>7.9000000000000008E-3</c:v>
                </c:pt>
                <c:pt idx="875">
                  <c:v>7.7999999999999996E-3</c:v>
                </c:pt>
                <c:pt idx="876">
                  <c:v>7.6E-3</c:v>
                </c:pt>
                <c:pt idx="877">
                  <c:v>7.4000000000000003E-3</c:v>
                </c:pt>
                <c:pt idx="878">
                  <c:v>7.3000000000000001E-3</c:v>
                </c:pt>
                <c:pt idx="879">
                  <c:v>7.1000000000000004E-3</c:v>
                </c:pt>
                <c:pt idx="880">
                  <c:v>7.0000000000000001E-3</c:v>
                </c:pt>
                <c:pt idx="881">
                  <c:v>6.7000000000000002E-3</c:v>
                </c:pt>
                <c:pt idx="882">
                  <c:v>6.6E-3</c:v>
                </c:pt>
                <c:pt idx="883">
                  <c:v>6.4000000000000003E-3</c:v>
                </c:pt>
                <c:pt idx="884">
                  <c:v>6.3E-3</c:v>
                </c:pt>
                <c:pt idx="885">
                  <c:v>6.1000000000000004E-3</c:v>
                </c:pt>
                <c:pt idx="886">
                  <c:v>5.8999999999999999E-3</c:v>
                </c:pt>
                <c:pt idx="887">
                  <c:v>5.7000000000000002E-3</c:v>
                </c:pt>
                <c:pt idx="888">
                  <c:v>5.5999999999999999E-3</c:v>
                </c:pt>
                <c:pt idx="889">
                  <c:v>5.4000000000000003E-3</c:v>
                </c:pt>
                <c:pt idx="890">
                  <c:v>5.3E-3</c:v>
                </c:pt>
                <c:pt idx="891">
                  <c:v>5.1000000000000004E-3</c:v>
                </c:pt>
                <c:pt idx="892">
                  <c:v>4.8999999999999998E-3</c:v>
                </c:pt>
                <c:pt idx="893">
                  <c:v>4.7000000000000002E-3</c:v>
                </c:pt>
                <c:pt idx="894">
                  <c:v>4.5999999999999999E-3</c:v>
                </c:pt>
                <c:pt idx="895">
                  <c:v>4.4000000000000003E-3</c:v>
                </c:pt>
                <c:pt idx="896">
                  <c:v>4.3E-3</c:v>
                </c:pt>
                <c:pt idx="897">
                  <c:v>4.1000000000000003E-3</c:v>
                </c:pt>
                <c:pt idx="898">
                  <c:v>4.0000000000000001E-3</c:v>
                </c:pt>
                <c:pt idx="899">
                  <c:v>3.8E-3</c:v>
                </c:pt>
                <c:pt idx="900">
                  <c:v>3.5999999999999999E-3</c:v>
                </c:pt>
              </c:numCache>
            </c:numRef>
          </c:yVal>
          <c:smooth val="1"/>
          <c:extLst>
            <c:ext xmlns:c16="http://schemas.microsoft.com/office/drawing/2014/chart" uri="{C3380CC4-5D6E-409C-BE32-E72D297353CC}">
              <c16:uniqueId val="{00000002-BF96-2D46-BDBD-46D2E848D032}"/>
            </c:ext>
          </c:extLst>
        </c:ser>
        <c:ser>
          <c:idx val="0"/>
          <c:order val="3"/>
          <c:tx>
            <c:strRef>
              <c:f>'Model Data'!$U$1</c:f>
              <c:strCache>
                <c:ptCount val="1"/>
                <c:pt idx="0">
                  <c:v>GALEX FUV Detector</c:v>
                </c:pt>
              </c:strCache>
            </c:strRef>
          </c:tx>
          <c:spPr>
            <a:ln>
              <a:solidFill>
                <a:sysClr val="window" lastClr="FFFFFF">
                  <a:lumMod val="50000"/>
                </a:sysClr>
              </a:solidFill>
              <a:prstDash val="dash"/>
            </a:ln>
          </c:spPr>
          <c:marker>
            <c:symbol val="none"/>
          </c:marker>
          <c:xVal>
            <c:numRef>
              <c:f>'Model Data'!$U$6:$U$13</c:f>
              <c:numCache>
                <c:formatCode>General</c:formatCode>
                <c:ptCount val="8"/>
                <c:pt idx="0">
                  <c:v>116</c:v>
                </c:pt>
                <c:pt idx="1">
                  <c:v>121.6</c:v>
                </c:pt>
                <c:pt idx="2">
                  <c:v>130.4</c:v>
                </c:pt>
                <c:pt idx="3">
                  <c:v>133.5</c:v>
                </c:pt>
                <c:pt idx="4">
                  <c:v>146.30000000000001</c:v>
                </c:pt>
                <c:pt idx="5">
                  <c:v>156</c:v>
                </c:pt>
                <c:pt idx="6">
                  <c:v>171</c:v>
                </c:pt>
                <c:pt idx="7">
                  <c:v>181.2</c:v>
                </c:pt>
              </c:numCache>
            </c:numRef>
          </c:xVal>
          <c:yVal>
            <c:numRef>
              <c:f>'Model Data'!$V$6:$V$13</c:f>
              <c:numCache>
                <c:formatCode>General</c:formatCode>
                <c:ptCount val="8"/>
                <c:pt idx="0">
                  <c:v>18.5</c:v>
                </c:pt>
                <c:pt idx="1">
                  <c:v>18.3</c:v>
                </c:pt>
                <c:pt idx="2">
                  <c:v>15.7</c:v>
                </c:pt>
                <c:pt idx="3">
                  <c:v>16.8</c:v>
                </c:pt>
                <c:pt idx="4">
                  <c:v>10.199999999999999</c:v>
                </c:pt>
                <c:pt idx="5">
                  <c:v>7.2</c:v>
                </c:pt>
                <c:pt idx="6">
                  <c:v>3.7</c:v>
                </c:pt>
                <c:pt idx="7">
                  <c:v>0.7</c:v>
                </c:pt>
              </c:numCache>
            </c:numRef>
          </c:yVal>
          <c:smooth val="1"/>
          <c:extLst>
            <c:ext xmlns:c16="http://schemas.microsoft.com/office/drawing/2014/chart" uri="{C3380CC4-5D6E-409C-BE32-E72D297353CC}">
              <c16:uniqueId val="{00000003-BF96-2D46-BDBD-46D2E848D032}"/>
            </c:ext>
          </c:extLst>
        </c:ser>
        <c:ser>
          <c:idx val="4"/>
          <c:order val="4"/>
          <c:tx>
            <c:strRef>
              <c:f>'Model Data'!$X$1</c:f>
              <c:strCache>
                <c:ptCount val="1"/>
                <c:pt idx="0">
                  <c:v>GALEX NUV Detector</c:v>
                </c:pt>
              </c:strCache>
            </c:strRef>
          </c:tx>
          <c:spPr>
            <a:ln>
              <a:solidFill>
                <a:sysClr val="windowText" lastClr="000000"/>
              </a:solidFill>
              <a:prstDash val="dash"/>
            </a:ln>
          </c:spPr>
          <c:marker>
            <c:symbol val="none"/>
          </c:marker>
          <c:xVal>
            <c:numRef>
              <c:f>'Model Data'!$X$6:$X$55</c:f>
              <c:numCache>
                <c:formatCode>General</c:formatCode>
                <c:ptCount val="50"/>
                <c:pt idx="0">
                  <c:v>156</c:v>
                </c:pt>
                <c:pt idx="1">
                  <c:v>160</c:v>
                </c:pt>
                <c:pt idx="2">
                  <c:v>165</c:v>
                </c:pt>
                <c:pt idx="3">
                  <c:v>170</c:v>
                </c:pt>
                <c:pt idx="4">
                  <c:v>175</c:v>
                </c:pt>
                <c:pt idx="5">
                  <c:v>180</c:v>
                </c:pt>
                <c:pt idx="6">
                  <c:v>185</c:v>
                </c:pt>
                <c:pt idx="7">
                  <c:v>190</c:v>
                </c:pt>
                <c:pt idx="8">
                  <c:v>195</c:v>
                </c:pt>
                <c:pt idx="9">
                  <c:v>200</c:v>
                </c:pt>
                <c:pt idx="10">
                  <c:v>205</c:v>
                </c:pt>
                <c:pt idx="11">
                  <c:v>210</c:v>
                </c:pt>
                <c:pt idx="12">
                  <c:v>215</c:v>
                </c:pt>
                <c:pt idx="13">
                  <c:v>220</c:v>
                </c:pt>
                <c:pt idx="14">
                  <c:v>225</c:v>
                </c:pt>
                <c:pt idx="15">
                  <c:v>230</c:v>
                </c:pt>
                <c:pt idx="16">
                  <c:v>235</c:v>
                </c:pt>
                <c:pt idx="17">
                  <c:v>240</c:v>
                </c:pt>
                <c:pt idx="18">
                  <c:v>245</c:v>
                </c:pt>
                <c:pt idx="19">
                  <c:v>250</c:v>
                </c:pt>
                <c:pt idx="20">
                  <c:v>255</c:v>
                </c:pt>
                <c:pt idx="21">
                  <c:v>260</c:v>
                </c:pt>
                <c:pt idx="22">
                  <c:v>265</c:v>
                </c:pt>
                <c:pt idx="23">
                  <c:v>270</c:v>
                </c:pt>
                <c:pt idx="24">
                  <c:v>275</c:v>
                </c:pt>
                <c:pt idx="25">
                  <c:v>280</c:v>
                </c:pt>
                <c:pt idx="26">
                  <c:v>285</c:v>
                </c:pt>
                <c:pt idx="27">
                  <c:v>290</c:v>
                </c:pt>
                <c:pt idx="28">
                  <c:v>295</c:v>
                </c:pt>
                <c:pt idx="29">
                  <c:v>300</c:v>
                </c:pt>
                <c:pt idx="30">
                  <c:v>305</c:v>
                </c:pt>
                <c:pt idx="31">
                  <c:v>310</c:v>
                </c:pt>
                <c:pt idx="32">
                  <c:v>315</c:v>
                </c:pt>
                <c:pt idx="33">
                  <c:v>320</c:v>
                </c:pt>
                <c:pt idx="34">
                  <c:v>325</c:v>
                </c:pt>
                <c:pt idx="35">
                  <c:v>330</c:v>
                </c:pt>
                <c:pt idx="36">
                  <c:v>335</c:v>
                </c:pt>
                <c:pt idx="37">
                  <c:v>340</c:v>
                </c:pt>
                <c:pt idx="38">
                  <c:v>345</c:v>
                </c:pt>
                <c:pt idx="39">
                  <c:v>350</c:v>
                </c:pt>
                <c:pt idx="40">
                  <c:v>355</c:v>
                </c:pt>
                <c:pt idx="41">
                  <c:v>360</c:v>
                </c:pt>
                <c:pt idx="42">
                  <c:v>365</c:v>
                </c:pt>
                <c:pt idx="43">
                  <c:v>370</c:v>
                </c:pt>
                <c:pt idx="44">
                  <c:v>375</c:v>
                </c:pt>
                <c:pt idx="45">
                  <c:v>380</c:v>
                </c:pt>
                <c:pt idx="46">
                  <c:v>385</c:v>
                </c:pt>
                <c:pt idx="47">
                  <c:v>390</c:v>
                </c:pt>
                <c:pt idx="48">
                  <c:v>395</c:v>
                </c:pt>
                <c:pt idx="49">
                  <c:v>400</c:v>
                </c:pt>
              </c:numCache>
            </c:numRef>
          </c:xVal>
          <c:yVal>
            <c:numRef>
              <c:f>'Model Data'!$Y$6:$Y$55</c:f>
              <c:numCache>
                <c:formatCode>General</c:formatCode>
                <c:ptCount val="50"/>
                <c:pt idx="0">
                  <c:v>2.0000000000008199E-2</c:v>
                </c:pt>
                <c:pt idx="1">
                  <c:v>1.9250824440290999</c:v>
                </c:pt>
                <c:pt idx="2">
                  <c:v>2.3984810499426499</c:v>
                </c:pt>
                <c:pt idx="3">
                  <c:v>5.5640698082517996</c:v>
                </c:pt>
                <c:pt idx="4">
                  <c:v>7.3764312881277876</c:v>
                </c:pt>
                <c:pt idx="5">
                  <c:v>7.9327545461350937</c:v>
                </c:pt>
                <c:pt idx="6">
                  <c:v>8.1711025925578493</c:v>
                </c:pt>
                <c:pt idx="7">
                  <c:v>8.3532991977642492</c:v>
                </c:pt>
                <c:pt idx="8">
                  <c:v>8.5051992764675202</c:v>
                </c:pt>
                <c:pt idx="9">
                  <c:v>8.6464880736880296</c:v>
                </c:pt>
                <c:pt idx="10">
                  <c:v>8.7464036466055397</c:v>
                </c:pt>
                <c:pt idx="11">
                  <c:v>8.7489141590239985</c:v>
                </c:pt>
                <c:pt idx="12">
                  <c:v>8.6089304017132378</c:v>
                </c:pt>
                <c:pt idx="13">
                  <c:v>8.3453734771421679</c:v>
                </c:pt>
                <c:pt idx="14">
                  <c:v>8</c:v>
                </c:pt>
                <c:pt idx="15">
                  <c:v>7.64262438058977</c:v>
                </c:pt>
                <c:pt idx="16">
                  <c:v>7.4426676115561197</c:v>
                </c:pt>
                <c:pt idx="17">
                  <c:v>7.4244311405380197</c:v>
                </c:pt>
                <c:pt idx="18">
                  <c:v>7.4857710313123702</c:v>
                </c:pt>
                <c:pt idx="19">
                  <c:v>7.5261276131093302</c:v>
                </c:pt>
                <c:pt idx="20">
                  <c:v>7.5173427910271604</c:v>
                </c:pt>
                <c:pt idx="21">
                  <c:v>7.49</c:v>
                </c:pt>
                <c:pt idx="22">
                  <c:v>7.4534368982679444</c:v>
                </c:pt>
                <c:pt idx="23">
                  <c:v>7.3252263450947401</c:v>
                </c:pt>
                <c:pt idx="24">
                  <c:v>6.9999999999999902</c:v>
                </c:pt>
                <c:pt idx="25">
                  <c:v>6.4065436066722201</c:v>
                </c:pt>
                <c:pt idx="26">
                  <c:v>5.6102592454754276</c:v>
                </c:pt>
                <c:pt idx="27">
                  <c:v>4.7107030809425199</c:v>
                </c:pt>
                <c:pt idx="28">
                  <c:v>3.8074312776064101</c:v>
                </c:pt>
                <c:pt idx="29">
                  <c:v>3</c:v>
                </c:pt>
                <c:pt idx="30">
                  <c:v>2.3648860746036591</c:v>
                </c:pt>
                <c:pt idx="31">
                  <c:v>1.8862489756876999</c:v>
                </c:pt>
                <c:pt idx="32">
                  <c:v>1.5251688394699101</c:v>
                </c:pt>
                <c:pt idx="33">
                  <c:v>1.24272580216808</c:v>
                </c:pt>
                <c:pt idx="34">
                  <c:v>1</c:v>
                </c:pt>
                <c:pt idx="35">
                  <c:v>0.766312094913147</c:v>
                </c:pt>
                <c:pt idx="36">
                  <c:v>0.54394485177377205</c:v>
                </c:pt>
                <c:pt idx="37">
                  <c:v>0.34342156117782502</c:v>
                </c:pt>
                <c:pt idx="38">
                  <c:v>0.17526551372125099</c:v>
                </c:pt>
                <c:pt idx="39">
                  <c:v>4.9999999999999101E-2</c:v>
                </c:pt>
                <c:pt idx="40">
                  <c:v>2.5014454256239702E-2</c:v>
                </c:pt>
                <c:pt idx="41">
                  <c:v>5.5068382782785197E-2</c:v>
                </c:pt>
                <c:pt idx="42">
                  <c:v>4.8615084181211202E-2</c:v>
                </c:pt>
                <c:pt idx="43">
                  <c:v>1.4107857053091701E-2</c:v>
                </c:pt>
                <c:pt idx="44">
                  <c:v>3.99999999999993E-2</c:v>
                </c:pt>
                <c:pt idx="45">
                  <c:v>1.03025722111808E-2</c:v>
                </c:pt>
                <c:pt idx="46">
                  <c:v>1.5536867935736399E-2</c:v>
                </c:pt>
                <c:pt idx="47">
                  <c:v>1.75198775547015E-2</c:v>
                </c:pt>
                <c:pt idx="48">
                  <c:v>1.4068591449111101E-2</c:v>
                </c:pt>
                <c:pt idx="49">
                  <c:v>2.9999999999999701E-2</c:v>
                </c:pt>
              </c:numCache>
            </c:numRef>
          </c:yVal>
          <c:smooth val="1"/>
          <c:extLst>
            <c:ext xmlns:c16="http://schemas.microsoft.com/office/drawing/2014/chart" uri="{C3380CC4-5D6E-409C-BE32-E72D297353CC}">
              <c16:uniqueId val="{00000004-BF96-2D46-BDBD-46D2E848D032}"/>
            </c:ext>
          </c:extLst>
        </c:ser>
        <c:dLbls>
          <c:showLegendKey val="0"/>
          <c:showVal val="0"/>
          <c:showCatName val="0"/>
          <c:showSerName val="0"/>
          <c:showPercent val="0"/>
          <c:showBubbleSize val="0"/>
        </c:dLbls>
        <c:axId val="1513336064"/>
        <c:axId val="1513339456"/>
      </c:scatterChart>
      <c:valAx>
        <c:axId val="1513336064"/>
        <c:scaling>
          <c:orientation val="minMax"/>
          <c:max val="340"/>
          <c:min val="120"/>
        </c:scaling>
        <c:delete val="0"/>
        <c:axPos val="b"/>
        <c:majorGridlines>
          <c:spPr>
            <a:ln w="12700"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vert="horz"/>
              <a:lstStyle/>
              <a:p>
                <a:pPr>
                  <a:defRPr/>
                </a:pPr>
                <a:r>
                  <a:rPr lang="en-US"/>
                  <a:t>Wavelength (nm)</a:t>
                </a:r>
              </a:p>
            </c:rich>
          </c:tx>
          <c:overlay val="0"/>
          <c:spPr>
            <a:noFill/>
            <a:ln>
              <a:noFill/>
            </a:ln>
            <a:effectLst/>
          </c:spPr>
        </c:title>
        <c:numFmt formatCode="General" sourceLinked="1"/>
        <c:majorTickMark val="in"/>
        <c:minorTickMark val="in"/>
        <c:tickLblPos val="nextTo"/>
        <c:spPr>
          <a:noFill/>
          <a:ln w="15875" cap="flat" cmpd="sng" algn="ctr">
            <a:solidFill>
              <a:schemeClr val="tx1"/>
            </a:solidFill>
            <a:round/>
          </a:ln>
          <a:effectLst/>
        </c:spPr>
        <c:txPr>
          <a:bodyPr rot="-60000000" vert="horz"/>
          <a:lstStyle/>
          <a:p>
            <a:pPr>
              <a:defRPr/>
            </a:pPr>
            <a:endParaRPr lang="en-US"/>
          </a:p>
        </c:txPr>
        <c:crossAx val="1513339456"/>
        <c:crosses val="autoZero"/>
        <c:crossBetween val="midCat"/>
        <c:majorUnit val="40"/>
        <c:minorUnit val="20"/>
      </c:valAx>
      <c:valAx>
        <c:axId val="1513339456"/>
        <c:scaling>
          <c:orientation val="minMax"/>
          <c:max val="100"/>
        </c:scaling>
        <c:delete val="0"/>
        <c:axPos val="l"/>
        <c:majorGridlines>
          <c:spPr>
            <a:ln w="12700"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vert="horz"/>
              <a:lstStyle/>
              <a:p>
                <a:pPr>
                  <a:defRPr sz="2400"/>
                </a:pPr>
                <a:r>
                  <a:rPr lang="en-US" sz="2400"/>
                  <a:t>SPARCS Detector+Filter Throughput (%)</a:t>
                </a:r>
              </a:p>
            </c:rich>
          </c:tx>
          <c:layout>
            <c:manualLayout>
              <c:xMode val="edge"/>
              <c:yMode val="edge"/>
              <c:x val="1.0168536147144301E-2"/>
              <c:y val="0.102252379927414"/>
            </c:manualLayout>
          </c:layout>
          <c:overlay val="0"/>
          <c:spPr>
            <a:noFill/>
            <a:ln>
              <a:noFill/>
            </a:ln>
            <a:effectLst/>
          </c:spPr>
        </c:title>
        <c:numFmt formatCode="0" sourceLinked="0"/>
        <c:majorTickMark val="in"/>
        <c:minorTickMark val="none"/>
        <c:tickLblPos val="nextTo"/>
        <c:spPr>
          <a:noFill/>
          <a:ln w="15875" cap="flat" cmpd="sng" algn="ctr">
            <a:solidFill>
              <a:schemeClr val="tx1"/>
            </a:solidFill>
            <a:round/>
          </a:ln>
          <a:effectLst/>
        </c:spPr>
        <c:txPr>
          <a:bodyPr rot="-60000000" vert="horz"/>
          <a:lstStyle/>
          <a:p>
            <a:pPr>
              <a:defRPr/>
            </a:pPr>
            <a:endParaRPr lang="en-US"/>
          </a:p>
        </c:txPr>
        <c:crossAx val="1513336064"/>
        <c:crosses val="autoZero"/>
        <c:crossBetween val="midCat"/>
        <c:majorUnit val="10"/>
      </c:valAx>
      <c:spPr>
        <a:noFill/>
        <a:ln>
          <a:solidFill>
            <a:sysClr val="windowText" lastClr="000000"/>
          </a:solidFill>
        </a:ln>
        <a:effectLst/>
      </c:spPr>
    </c:plotArea>
    <c:plotVisOnly val="1"/>
    <c:dispBlanksAs val="gap"/>
    <c:showDLblsOverMax val="0"/>
  </c:chart>
  <c:spPr>
    <a:solidFill>
      <a:schemeClr val="bg1"/>
    </a:solidFill>
    <a:ln w="28575" cap="flat" cmpd="sng" algn="ctr">
      <a:solidFill>
        <a:srgbClr val="951A1B"/>
      </a:solidFill>
      <a:round/>
    </a:ln>
    <a:effectLst/>
  </c:spPr>
  <c:txPr>
    <a:bodyPr/>
    <a:lstStyle/>
    <a:p>
      <a:pPr>
        <a:defRPr sz="2000" b="0" i="0" baseline="0">
          <a:solidFill>
            <a:schemeClr val="tx1"/>
          </a:solidFill>
          <a:latin typeface="Avenir Book"/>
          <a:cs typeface="Avenir Book"/>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85413839759001"/>
          <c:y val="0.14134366871298101"/>
          <c:w val="0.731464591911406"/>
          <c:h val="0.69063610616022797"/>
        </c:manualLayout>
      </c:layout>
      <c:scatterChart>
        <c:scatterStyle val="smoothMarker"/>
        <c:varyColors val="0"/>
        <c:ser>
          <c:idx val="11"/>
          <c:order val="0"/>
          <c:tx>
            <c:v>UV2 Filter</c:v>
          </c:tx>
          <c:spPr>
            <a:ln w="50800" cap="rnd">
              <a:solidFill>
                <a:srgbClr val="FF0000"/>
              </a:solidFill>
              <a:round/>
            </a:ln>
            <a:effectLst/>
          </c:spPr>
          <c:marker>
            <c:symbol val="none"/>
          </c:marker>
          <c:xVal>
            <c:numRef>
              <c:f>'Materion_280-40'!$A$2:$A$902</c:f>
              <c:numCache>
                <c:formatCode>General</c:formatCode>
                <c:ptCount val="901"/>
                <c:pt idx="0">
                  <c:v>200</c:v>
                </c:pt>
                <c:pt idx="1">
                  <c:v>201</c:v>
                </c:pt>
                <c:pt idx="2">
                  <c:v>202</c:v>
                </c:pt>
                <c:pt idx="3">
                  <c:v>203</c:v>
                </c:pt>
                <c:pt idx="4">
                  <c:v>204</c:v>
                </c:pt>
                <c:pt idx="5">
                  <c:v>205</c:v>
                </c:pt>
                <c:pt idx="6">
                  <c:v>206</c:v>
                </c:pt>
                <c:pt idx="7">
                  <c:v>207</c:v>
                </c:pt>
                <c:pt idx="8">
                  <c:v>208</c:v>
                </c:pt>
                <c:pt idx="9">
                  <c:v>209</c:v>
                </c:pt>
                <c:pt idx="10">
                  <c:v>210</c:v>
                </c:pt>
                <c:pt idx="11">
                  <c:v>211</c:v>
                </c:pt>
                <c:pt idx="12">
                  <c:v>212</c:v>
                </c:pt>
                <c:pt idx="13">
                  <c:v>213</c:v>
                </c:pt>
                <c:pt idx="14">
                  <c:v>214</c:v>
                </c:pt>
                <c:pt idx="15">
                  <c:v>215</c:v>
                </c:pt>
                <c:pt idx="16">
                  <c:v>216</c:v>
                </c:pt>
                <c:pt idx="17">
                  <c:v>217</c:v>
                </c:pt>
                <c:pt idx="18">
                  <c:v>218</c:v>
                </c:pt>
                <c:pt idx="19">
                  <c:v>219</c:v>
                </c:pt>
                <c:pt idx="20">
                  <c:v>220</c:v>
                </c:pt>
                <c:pt idx="21">
                  <c:v>221</c:v>
                </c:pt>
                <c:pt idx="22">
                  <c:v>222</c:v>
                </c:pt>
                <c:pt idx="23">
                  <c:v>223</c:v>
                </c:pt>
                <c:pt idx="24">
                  <c:v>224</c:v>
                </c:pt>
                <c:pt idx="25">
                  <c:v>225</c:v>
                </c:pt>
                <c:pt idx="26">
                  <c:v>226</c:v>
                </c:pt>
                <c:pt idx="27">
                  <c:v>227</c:v>
                </c:pt>
                <c:pt idx="28">
                  <c:v>228</c:v>
                </c:pt>
                <c:pt idx="29">
                  <c:v>229</c:v>
                </c:pt>
                <c:pt idx="30">
                  <c:v>230</c:v>
                </c:pt>
                <c:pt idx="31">
                  <c:v>231</c:v>
                </c:pt>
                <c:pt idx="32">
                  <c:v>232</c:v>
                </c:pt>
                <c:pt idx="33">
                  <c:v>233</c:v>
                </c:pt>
                <c:pt idx="34">
                  <c:v>234</c:v>
                </c:pt>
                <c:pt idx="35">
                  <c:v>235</c:v>
                </c:pt>
                <c:pt idx="36">
                  <c:v>236</c:v>
                </c:pt>
                <c:pt idx="37">
                  <c:v>237</c:v>
                </c:pt>
                <c:pt idx="38">
                  <c:v>238</c:v>
                </c:pt>
                <c:pt idx="39">
                  <c:v>239</c:v>
                </c:pt>
                <c:pt idx="40">
                  <c:v>240</c:v>
                </c:pt>
                <c:pt idx="41">
                  <c:v>241</c:v>
                </c:pt>
                <c:pt idx="42">
                  <c:v>242</c:v>
                </c:pt>
                <c:pt idx="43">
                  <c:v>243</c:v>
                </c:pt>
                <c:pt idx="44">
                  <c:v>244</c:v>
                </c:pt>
                <c:pt idx="45">
                  <c:v>245</c:v>
                </c:pt>
                <c:pt idx="46">
                  <c:v>246</c:v>
                </c:pt>
                <c:pt idx="47">
                  <c:v>247</c:v>
                </c:pt>
                <c:pt idx="48">
                  <c:v>248</c:v>
                </c:pt>
                <c:pt idx="49">
                  <c:v>249</c:v>
                </c:pt>
                <c:pt idx="50">
                  <c:v>250</c:v>
                </c:pt>
                <c:pt idx="51">
                  <c:v>251</c:v>
                </c:pt>
                <c:pt idx="52">
                  <c:v>252</c:v>
                </c:pt>
                <c:pt idx="53">
                  <c:v>253</c:v>
                </c:pt>
                <c:pt idx="54">
                  <c:v>254</c:v>
                </c:pt>
                <c:pt idx="55">
                  <c:v>255</c:v>
                </c:pt>
                <c:pt idx="56">
                  <c:v>256</c:v>
                </c:pt>
                <c:pt idx="57">
                  <c:v>257</c:v>
                </c:pt>
                <c:pt idx="58">
                  <c:v>258</c:v>
                </c:pt>
                <c:pt idx="59">
                  <c:v>259</c:v>
                </c:pt>
                <c:pt idx="60">
                  <c:v>260</c:v>
                </c:pt>
                <c:pt idx="61">
                  <c:v>261</c:v>
                </c:pt>
                <c:pt idx="62">
                  <c:v>262</c:v>
                </c:pt>
                <c:pt idx="63">
                  <c:v>263</c:v>
                </c:pt>
                <c:pt idx="64">
                  <c:v>264</c:v>
                </c:pt>
                <c:pt idx="65">
                  <c:v>265</c:v>
                </c:pt>
                <c:pt idx="66">
                  <c:v>266</c:v>
                </c:pt>
                <c:pt idx="67">
                  <c:v>267</c:v>
                </c:pt>
                <c:pt idx="68">
                  <c:v>268</c:v>
                </c:pt>
                <c:pt idx="69">
                  <c:v>269</c:v>
                </c:pt>
                <c:pt idx="70">
                  <c:v>270</c:v>
                </c:pt>
                <c:pt idx="71">
                  <c:v>271</c:v>
                </c:pt>
                <c:pt idx="72">
                  <c:v>272</c:v>
                </c:pt>
                <c:pt idx="73">
                  <c:v>273</c:v>
                </c:pt>
                <c:pt idx="74">
                  <c:v>274</c:v>
                </c:pt>
                <c:pt idx="75">
                  <c:v>275</c:v>
                </c:pt>
                <c:pt idx="76">
                  <c:v>276</c:v>
                </c:pt>
                <c:pt idx="77">
                  <c:v>277</c:v>
                </c:pt>
                <c:pt idx="78">
                  <c:v>278</c:v>
                </c:pt>
                <c:pt idx="79">
                  <c:v>279</c:v>
                </c:pt>
                <c:pt idx="80">
                  <c:v>280</c:v>
                </c:pt>
                <c:pt idx="81">
                  <c:v>281</c:v>
                </c:pt>
                <c:pt idx="82">
                  <c:v>282</c:v>
                </c:pt>
                <c:pt idx="83">
                  <c:v>283</c:v>
                </c:pt>
                <c:pt idx="84">
                  <c:v>284</c:v>
                </c:pt>
                <c:pt idx="85">
                  <c:v>285</c:v>
                </c:pt>
                <c:pt idx="86">
                  <c:v>286</c:v>
                </c:pt>
                <c:pt idx="87">
                  <c:v>287</c:v>
                </c:pt>
                <c:pt idx="88">
                  <c:v>288</c:v>
                </c:pt>
                <c:pt idx="89">
                  <c:v>289</c:v>
                </c:pt>
                <c:pt idx="90">
                  <c:v>290</c:v>
                </c:pt>
                <c:pt idx="91">
                  <c:v>291</c:v>
                </c:pt>
                <c:pt idx="92">
                  <c:v>292</c:v>
                </c:pt>
                <c:pt idx="93">
                  <c:v>293</c:v>
                </c:pt>
                <c:pt idx="94">
                  <c:v>294</c:v>
                </c:pt>
                <c:pt idx="95">
                  <c:v>295</c:v>
                </c:pt>
                <c:pt idx="96">
                  <c:v>296</c:v>
                </c:pt>
                <c:pt idx="97">
                  <c:v>297</c:v>
                </c:pt>
                <c:pt idx="98">
                  <c:v>298</c:v>
                </c:pt>
                <c:pt idx="99">
                  <c:v>299</c:v>
                </c:pt>
                <c:pt idx="100">
                  <c:v>300</c:v>
                </c:pt>
                <c:pt idx="101">
                  <c:v>301</c:v>
                </c:pt>
                <c:pt idx="102">
                  <c:v>302</c:v>
                </c:pt>
                <c:pt idx="103">
                  <c:v>303</c:v>
                </c:pt>
                <c:pt idx="104">
                  <c:v>304</c:v>
                </c:pt>
                <c:pt idx="105">
                  <c:v>305</c:v>
                </c:pt>
                <c:pt idx="106">
                  <c:v>306</c:v>
                </c:pt>
                <c:pt idx="107">
                  <c:v>307</c:v>
                </c:pt>
                <c:pt idx="108">
                  <c:v>308</c:v>
                </c:pt>
                <c:pt idx="109">
                  <c:v>309</c:v>
                </c:pt>
                <c:pt idx="110">
                  <c:v>310</c:v>
                </c:pt>
                <c:pt idx="111">
                  <c:v>311</c:v>
                </c:pt>
                <c:pt idx="112">
                  <c:v>312</c:v>
                </c:pt>
                <c:pt idx="113">
                  <c:v>313</c:v>
                </c:pt>
                <c:pt idx="114">
                  <c:v>314</c:v>
                </c:pt>
                <c:pt idx="115">
                  <c:v>315</c:v>
                </c:pt>
                <c:pt idx="116">
                  <c:v>316</c:v>
                </c:pt>
                <c:pt idx="117">
                  <c:v>317</c:v>
                </c:pt>
                <c:pt idx="118">
                  <c:v>318</c:v>
                </c:pt>
                <c:pt idx="119">
                  <c:v>319</c:v>
                </c:pt>
                <c:pt idx="120">
                  <c:v>320</c:v>
                </c:pt>
                <c:pt idx="121">
                  <c:v>321</c:v>
                </c:pt>
                <c:pt idx="122">
                  <c:v>322</c:v>
                </c:pt>
                <c:pt idx="123">
                  <c:v>323</c:v>
                </c:pt>
                <c:pt idx="124">
                  <c:v>324</c:v>
                </c:pt>
                <c:pt idx="125">
                  <c:v>325</c:v>
                </c:pt>
                <c:pt idx="126">
                  <c:v>326</c:v>
                </c:pt>
                <c:pt idx="127">
                  <c:v>327</c:v>
                </c:pt>
                <c:pt idx="128">
                  <c:v>328</c:v>
                </c:pt>
                <c:pt idx="129">
                  <c:v>329</c:v>
                </c:pt>
                <c:pt idx="130">
                  <c:v>330</c:v>
                </c:pt>
                <c:pt idx="131">
                  <c:v>331</c:v>
                </c:pt>
                <c:pt idx="132">
                  <c:v>332</c:v>
                </c:pt>
                <c:pt idx="133">
                  <c:v>333</c:v>
                </c:pt>
                <c:pt idx="134">
                  <c:v>334</c:v>
                </c:pt>
                <c:pt idx="135">
                  <c:v>335</c:v>
                </c:pt>
                <c:pt idx="136">
                  <c:v>336</c:v>
                </c:pt>
                <c:pt idx="137">
                  <c:v>337</c:v>
                </c:pt>
                <c:pt idx="138">
                  <c:v>338</c:v>
                </c:pt>
                <c:pt idx="139">
                  <c:v>339</c:v>
                </c:pt>
                <c:pt idx="140">
                  <c:v>340</c:v>
                </c:pt>
                <c:pt idx="141">
                  <c:v>341</c:v>
                </c:pt>
                <c:pt idx="142">
                  <c:v>342</c:v>
                </c:pt>
                <c:pt idx="143">
                  <c:v>343</c:v>
                </c:pt>
                <c:pt idx="144">
                  <c:v>344</c:v>
                </c:pt>
                <c:pt idx="145">
                  <c:v>345</c:v>
                </c:pt>
                <c:pt idx="146">
                  <c:v>346</c:v>
                </c:pt>
                <c:pt idx="147">
                  <c:v>347</c:v>
                </c:pt>
                <c:pt idx="148">
                  <c:v>348</c:v>
                </c:pt>
                <c:pt idx="149">
                  <c:v>349</c:v>
                </c:pt>
                <c:pt idx="150">
                  <c:v>350</c:v>
                </c:pt>
                <c:pt idx="151">
                  <c:v>351</c:v>
                </c:pt>
                <c:pt idx="152">
                  <c:v>352</c:v>
                </c:pt>
                <c:pt idx="153">
                  <c:v>353</c:v>
                </c:pt>
                <c:pt idx="154">
                  <c:v>354</c:v>
                </c:pt>
                <c:pt idx="155">
                  <c:v>355</c:v>
                </c:pt>
                <c:pt idx="156">
                  <c:v>356</c:v>
                </c:pt>
                <c:pt idx="157">
                  <c:v>357</c:v>
                </c:pt>
                <c:pt idx="158">
                  <c:v>358</c:v>
                </c:pt>
                <c:pt idx="159">
                  <c:v>359</c:v>
                </c:pt>
                <c:pt idx="160">
                  <c:v>360</c:v>
                </c:pt>
                <c:pt idx="161">
                  <c:v>361</c:v>
                </c:pt>
                <c:pt idx="162">
                  <c:v>362</c:v>
                </c:pt>
                <c:pt idx="163">
                  <c:v>363</c:v>
                </c:pt>
                <c:pt idx="164">
                  <c:v>364</c:v>
                </c:pt>
                <c:pt idx="165">
                  <c:v>365</c:v>
                </c:pt>
                <c:pt idx="166">
                  <c:v>366</c:v>
                </c:pt>
                <c:pt idx="167">
                  <c:v>367</c:v>
                </c:pt>
                <c:pt idx="168">
                  <c:v>368</c:v>
                </c:pt>
                <c:pt idx="169">
                  <c:v>369</c:v>
                </c:pt>
                <c:pt idx="170">
                  <c:v>370</c:v>
                </c:pt>
                <c:pt idx="171">
                  <c:v>371</c:v>
                </c:pt>
                <c:pt idx="172">
                  <c:v>372</c:v>
                </c:pt>
                <c:pt idx="173">
                  <c:v>373</c:v>
                </c:pt>
                <c:pt idx="174">
                  <c:v>374</c:v>
                </c:pt>
                <c:pt idx="175">
                  <c:v>375</c:v>
                </c:pt>
                <c:pt idx="176">
                  <c:v>376</c:v>
                </c:pt>
                <c:pt idx="177">
                  <c:v>377</c:v>
                </c:pt>
                <c:pt idx="178">
                  <c:v>378</c:v>
                </c:pt>
                <c:pt idx="179">
                  <c:v>379</c:v>
                </c:pt>
                <c:pt idx="180">
                  <c:v>380</c:v>
                </c:pt>
                <c:pt idx="181">
                  <c:v>381</c:v>
                </c:pt>
                <c:pt idx="182">
                  <c:v>382</c:v>
                </c:pt>
                <c:pt idx="183">
                  <c:v>383</c:v>
                </c:pt>
                <c:pt idx="184">
                  <c:v>384</c:v>
                </c:pt>
                <c:pt idx="185">
                  <c:v>385</c:v>
                </c:pt>
                <c:pt idx="186">
                  <c:v>386</c:v>
                </c:pt>
                <c:pt idx="187">
                  <c:v>387</c:v>
                </c:pt>
                <c:pt idx="188">
                  <c:v>388</c:v>
                </c:pt>
                <c:pt idx="189">
                  <c:v>389</c:v>
                </c:pt>
                <c:pt idx="190">
                  <c:v>390</c:v>
                </c:pt>
                <c:pt idx="191">
                  <c:v>391</c:v>
                </c:pt>
                <c:pt idx="192">
                  <c:v>392</c:v>
                </c:pt>
                <c:pt idx="193">
                  <c:v>393</c:v>
                </c:pt>
                <c:pt idx="194">
                  <c:v>394</c:v>
                </c:pt>
                <c:pt idx="195">
                  <c:v>395</c:v>
                </c:pt>
                <c:pt idx="196">
                  <c:v>396</c:v>
                </c:pt>
                <c:pt idx="197">
                  <c:v>397</c:v>
                </c:pt>
                <c:pt idx="198">
                  <c:v>398</c:v>
                </c:pt>
                <c:pt idx="199">
                  <c:v>399</c:v>
                </c:pt>
                <c:pt idx="200">
                  <c:v>400</c:v>
                </c:pt>
                <c:pt idx="201">
                  <c:v>401</c:v>
                </c:pt>
                <c:pt idx="202">
                  <c:v>402</c:v>
                </c:pt>
                <c:pt idx="203">
                  <c:v>403</c:v>
                </c:pt>
                <c:pt idx="204">
                  <c:v>404</c:v>
                </c:pt>
                <c:pt idx="205">
                  <c:v>405</c:v>
                </c:pt>
                <c:pt idx="206">
                  <c:v>406</c:v>
                </c:pt>
                <c:pt idx="207">
                  <c:v>407</c:v>
                </c:pt>
                <c:pt idx="208">
                  <c:v>408</c:v>
                </c:pt>
                <c:pt idx="209">
                  <c:v>409</c:v>
                </c:pt>
                <c:pt idx="210">
                  <c:v>410</c:v>
                </c:pt>
                <c:pt idx="211">
                  <c:v>411</c:v>
                </c:pt>
                <c:pt idx="212">
                  <c:v>412</c:v>
                </c:pt>
                <c:pt idx="213">
                  <c:v>413</c:v>
                </c:pt>
                <c:pt idx="214">
                  <c:v>414</c:v>
                </c:pt>
                <c:pt idx="215">
                  <c:v>415</c:v>
                </c:pt>
                <c:pt idx="216">
                  <c:v>416</c:v>
                </c:pt>
                <c:pt idx="217">
                  <c:v>417</c:v>
                </c:pt>
                <c:pt idx="218">
                  <c:v>418</c:v>
                </c:pt>
                <c:pt idx="219">
                  <c:v>419</c:v>
                </c:pt>
                <c:pt idx="220">
                  <c:v>420</c:v>
                </c:pt>
                <c:pt idx="221">
                  <c:v>421</c:v>
                </c:pt>
                <c:pt idx="222">
                  <c:v>422</c:v>
                </c:pt>
                <c:pt idx="223">
                  <c:v>423</c:v>
                </c:pt>
                <c:pt idx="224">
                  <c:v>424</c:v>
                </c:pt>
                <c:pt idx="225">
                  <c:v>425</c:v>
                </c:pt>
                <c:pt idx="226">
                  <c:v>426</c:v>
                </c:pt>
                <c:pt idx="227">
                  <c:v>427</c:v>
                </c:pt>
                <c:pt idx="228">
                  <c:v>428</c:v>
                </c:pt>
                <c:pt idx="229">
                  <c:v>429</c:v>
                </c:pt>
                <c:pt idx="230">
                  <c:v>430</c:v>
                </c:pt>
                <c:pt idx="231">
                  <c:v>431</c:v>
                </c:pt>
                <c:pt idx="232">
                  <c:v>432</c:v>
                </c:pt>
                <c:pt idx="233">
                  <c:v>433</c:v>
                </c:pt>
                <c:pt idx="234">
                  <c:v>434</c:v>
                </c:pt>
                <c:pt idx="235">
                  <c:v>435</c:v>
                </c:pt>
                <c:pt idx="236">
                  <c:v>436</c:v>
                </c:pt>
                <c:pt idx="237">
                  <c:v>437</c:v>
                </c:pt>
                <c:pt idx="238">
                  <c:v>438</c:v>
                </c:pt>
                <c:pt idx="239">
                  <c:v>439</c:v>
                </c:pt>
                <c:pt idx="240">
                  <c:v>440</c:v>
                </c:pt>
                <c:pt idx="241">
                  <c:v>441</c:v>
                </c:pt>
                <c:pt idx="242">
                  <c:v>442</c:v>
                </c:pt>
                <c:pt idx="243">
                  <c:v>443</c:v>
                </c:pt>
                <c:pt idx="244">
                  <c:v>444</c:v>
                </c:pt>
                <c:pt idx="245">
                  <c:v>445</c:v>
                </c:pt>
                <c:pt idx="246">
                  <c:v>446</c:v>
                </c:pt>
                <c:pt idx="247">
                  <c:v>447</c:v>
                </c:pt>
                <c:pt idx="248">
                  <c:v>448</c:v>
                </c:pt>
                <c:pt idx="249">
                  <c:v>449</c:v>
                </c:pt>
                <c:pt idx="250">
                  <c:v>450</c:v>
                </c:pt>
                <c:pt idx="251">
                  <c:v>451</c:v>
                </c:pt>
                <c:pt idx="252">
                  <c:v>452</c:v>
                </c:pt>
                <c:pt idx="253">
                  <c:v>453</c:v>
                </c:pt>
                <c:pt idx="254">
                  <c:v>454</c:v>
                </c:pt>
                <c:pt idx="255">
                  <c:v>455</c:v>
                </c:pt>
                <c:pt idx="256">
                  <c:v>456</c:v>
                </c:pt>
                <c:pt idx="257">
                  <c:v>457</c:v>
                </c:pt>
                <c:pt idx="258">
                  <c:v>458</c:v>
                </c:pt>
                <c:pt idx="259">
                  <c:v>459</c:v>
                </c:pt>
                <c:pt idx="260">
                  <c:v>460</c:v>
                </c:pt>
                <c:pt idx="261">
                  <c:v>461</c:v>
                </c:pt>
                <c:pt idx="262">
                  <c:v>462</c:v>
                </c:pt>
                <c:pt idx="263">
                  <c:v>463</c:v>
                </c:pt>
                <c:pt idx="264">
                  <c:v>464</c:v>
                </c:pt>
                <c:pt idx="265">
                  <c:v>465</c:v>
                </c:pt>
                <c:pt idx="266">
                  <c:v>466</c:v>
                </c:pt>
                <c:pt idx="267">
                  <c:v>467</c:v>
                </c:pt>
                <c:pt idx="268">
                  <c:v>468</c:v>
                </c:pt>
                <c:pt idx="269">
                  <c:v>469</c:v>
                </c:pt>
                <c:pt idx="270">
                  <c:v>470</c:v>
                </c:pt>
                <c:pt idx="271">
                  <c:v>471</c:v>
                </c:pt>
                <c:pt idx="272">
                  <c:v>472</c:v>
                </c:pt>
                <c:pt idx="273">
                  <c:v>473</c:v>
                </c:pt>
                <c:pt idx="274">
                  <c:v>474</c:v>
                </c:pt>
                <c:pt idx="275">
                  <c:v>475</c:v>
                </c:pt>
                <c:pt idx="276">
                  <c:v>476</c:v>
                </c:pt>
                <c:pt idx="277">
                  <c:v>477</c:v>
                </c:pt>
                <c:pt idx="278">
                  <c:v>478</c:v>
                </c:pt>
                <c:pt idx="279">
                  <c:v>479</c:v>
                </c:pt>
                <c:pt idx="280">
                  <c:v>480</c:v>
                </c:pt>
                <c:pt idx="281">
                  <c:v>481</c:v>
                </c:pt>
                <c:pt idx="282">
                  <c:v>482</c:v>
                </c:pt>
                <c:pt idx="283">
                  <c:v>483</c:v>
                </c:pt>
                <c:pt idx="284">
                  <c:v>484</c:v>
                </c:pt>
                <c:pt idx="285">
                  <c:v>485</c:v>
                </c:pt>
                <c:pt idx="286">
                  <c:v>486</c:v>
                </c:pt>
                <c:pt idx="287">
                  <c:v>487</c:v>
                </c:pt>
                <c:pt idx="288">
                  <c:v>488</c:v>
                </c:pt>
                <c:pt idx="289">
                  <c:v>489</c:v>
                </c:pt>
                <c:pt idx="290">
                  <c:v>490</c:v>
                </c:pt>
                <c:pt idx="291">
                  <c:v>491</c:v>
                </c:pt>
                <c:pt idx="292">
                  <c:v>492</c:v>
                </c:pt>
                <c:pt idx="293">
                  <c:v>493</c:v>
                </c:pt>
                <c:pt idx="294">
                  <c:v>494</c:v>
                </c:pt>
                <c:pt idx="295">
                  <c:v>495</c:v>
                </c:pt>
                <c:pt idx="296">
                  <c:v>496</c:v>
                </c:pt>
                <c:pt idx="297">
                  <c:v>497</c:v>
                </c:pt>
                <c:pt idx="298">
                  <c:v>498</c:v>
                </c:pt>
                <c:pt idx="299">
                  <c:v>499</c:v>
                </c:pt>
                <c:pt idx="300">
                  <c:v>500</c:v>
                </c:pt>
                <c:pt idx="301">
                  <c:v>501</c:v>
                </c:pt>
                <c:pt idx="302">
                  <c:v>502</c:v>
                </c:pt>
                <c:pt idx="303">
                  <c:v>503</c:v>
                </c:pt>
                <c:pt idx="304">
                  <c:v>504</c:v>
                </c:pt>
                <c:pt idx="305">
                  <c:v>505</c:v>
                </c:pt>
                <c:pt idx="306">
                  <c:v>506</c:v>
                </c:pt>
                <c:pt idx="307">
                  <c:v>507</c:v>
                </c:pt>
                <c:pt idx="308">
                  <c:v>508</c:v>
                </c:pt>
                <c:pt idx="309">
                  <c:v>509</c:v>
                </c:pt>
                <c:pt idx="310">
                  <c:v>510</c:v>
                </c:pt>
                <c:pt idx="311">
                  <c:v>511</c:v>
                </c:pt>
                <c:pt idx="312">
                  <c:v>512</c:v>
                </c:pt>
                <c:pt idx="313">
                  <c:v>513</c:v>
                </c:pt>
                <c:pt idx="314">
                  <c:v>514</c:v>
                </c:pt>
                <c:pt idx="315">
                  <c:v>515</c:v>
                </c:pt>
                <c:pt idx="316">
                  <c:v>516</c:v>
                </c:pt>
                <c:pt idx="317">
                  <c:v>517</c:v>
                </c:pt>
                <c:pt idx="318">
                  <c:v>518</c:v>
                </c:pt>
                <c:pt idx="319">
                  <c:v>519</c:v>
                </c:pt>
                <c:pt idx="320">
                  <c:v>520</c:v>
                </c:pt>
                <c:pt idx="321">
                  <c:v>521</c:v>
                </c:pt>
                <c:pt idx="322">
                  <c:v>522</c:v>
                </c:pt>
                <c:pt idx="323">
                  <c:v>523</c:v>
                </c:pt>
                <c:pt idx="324">
                  <c:v>524</c:v>
                </c:pt>
                <c:pt idx="325">
                  <c:v>525</c:v>
                </c:pt>
                <c:pt idx="326">
                  <c:v>526</c:v>
                </c:pt>
                <c:pt idx="327">
                  <c:v>527</c:v>
                </c:pt>
                <c:pt idx="328">
                  <c:v>528</c:v>
                </c:pt>
                <c:pt idx="329">
                  <c:v>529</c:v>
                </c:pt>
                <c:pt idx="330">
                  <c:v>530</c:v>
                </c:pt>
                <c:pt idx="331">
                  <c:v>531</c:v>
                </c:pt>
                <c:pt idx="332">
                  <c:v>532</c:v>
                </c:pt>
                <c:pt idx="333">
                  <c:v>533</c:v>
                </c:pt>
                <c:pt idx="334">
                  <c:v>534</c:v>
                </c:pt>
                <c:pt idx="335">
                  <c:v>535</c:v>
                </c:pt>
                <c:pt idx="336">
                  <c:v>536</c:v>
                </c:pt>
                <c:pt idx="337">
                  <c:v>537</c:v>
                </c:pt>
                <c:pt idx="338">
                  <c:v>538</c:v>
                </c:pt>
                <c:pt idx="339">
                  <c:v>539</c:v>
                </c:pt>
                <c:pt idx="340">
                  <c:v>540</c:v>
                </c:pt>
                <c:pt idx="341">
                  <c:v>541</c:v>
                </c:pt>
                <c:pt idx="342">
                  <c:v>542</c:v>
                </c:pt>
                <c:pt idx="343">
                  <c:v>543</c:v>
                </c:pt>
                <c:pt idx="344">
                  <c:v>544</c:v>
                </c:pt>
                <c:pt idx="345">
                  <c:v>545</c:v>
                </c:pt>
                <c:pt idx="346">
                  <c:v>546</c:v>
                </c:pt>
                <c:pt idx="347">
                  <c:v>547</c:v>
                </c:pt>
                <c:pt idx="348">
                  <c:v>548</c:v>
                </c:pt>
                <c:pt idx="349">
                  <c:v>549</c:v>
                </c:pt>
                <c:pt idx="350">
                  <c:v>550</c:v>
                </c:pt>
                <c:pt idx="351">
                  <c:v>551</c:v>
                </c:pt>
                <c:pt idx="352">
                  <c:v>552</c:v>
                </c:pt>
                <c:pt idx="353">
                  <c:v>553</c:v>
                </c:pt>
                <c:pt idx="354">
                  <c:v>554</c:v>
                </c:pt>
                <c:pt idx="355">
                  <c:v>555</c:v>
                </c:pt>
                <c:pt idx="356">
                  <c:v>556</c:v>
                </c:pt>
                <c:pt idx="357">
                  <c:v>557</c:v>
                </c:pt>
                <c:pt idx="358">
                  <c:v>558</c:v>
                </c:pt>
                <c:pt idx="359">
                  <c:v>559</c:v>
                </c:pt>
                <c:pt idx="360">
                  <c:v>560</c:v>
                </c:pt>
                <c:pt idx="361">
                  <c:v>561</c:v>
                </c:pt>
                <c:pt idx="362">
                  <c:v>562</c:v>
                </c:pt>
                <c:pt idx="363">
                  <c:v>563</c:v>
                </c:pt>
                <c:pt idx="364">
                  <c:v>564</c:v>
                </c:pt>
                <c:pt idx="365">
                  <c:v>565</c:v>
                </c:pt>
                <c:pt idx="366">
                  <c:v>566</c:v>
                </c:pt>
                <c:pt idx="367">
                  <c:v>567</c:v>
                </c:pt>
                <c:pt idx="368">
                  <c:v>568</c:v>
                </c:pt>
                <c:pt idx="369">
                  <c:v>569</c:v>
                </c:pt>
                <c:pt idx="370">
                  <c:v>570</c:v>
                </c:pt>
                <c:pt idx="371">
                  <c:v>571</c:v>
                </c:pt>
                <c:pt idx="372">
                  <c:v>572</c:v>
                </c:pt>
                <c:pt idx="373">
                  <c:v>573</c:v>
                </c:pt>
                <c:pt idx="374">
                  <c:v>574</c:v>
                </c:pt>
                <c:pt idx="375">
                  <c:v>575</c:v>
                </c:pt>
                <c:pt idx="376">
                  <c:v>576</c:v>
                </c:pt>
                <c:pt idx="377">
                  <c:v>577</c:v>
                </c:pt>
                <c:pt idx="378">
                  <c:v>578</c:v>
                </c:pt>
                <c:pt idx="379">
                  <c:v>579</c:v>
                </c:pt>
                <c:pt idx="380">
                  <c:v>580</c:v>
                </c:pt>
                <c:pt idx="381">
                  <c:v>581</c:v>
                </c:pt>
                <c:pt idx="382">
                  <c:v>582</c:v>
                </c:pt>
                <c:pt idx="383">
                  <c:v>583</c:v>
                </c:pt>
                <c:pt idx="384">
                  <c:v>584</c:v>
                </c:pt>
                <c:pt idx="385">
                  <c:v>585</c:v>
                </c:pt>
                <c:pt idx="386">
                  <c:v>586</c:v>
                </c:pt>
                <c:pt idx="387">
                  <c:v>587</c:v>
                </c:pt>
                <c:pt idx="388">
                  <c:v>588</c:v>
                </c:pt>
                <c:pt idx="389">
                  <c:v>589</c:v>
                </c:pt>
                <c:pt idx="390">
                  <c:v>590</c:v>
                </c:pt>
                <c:pt idx="391">
                  <c:v>591</c:v>
                </c:pt>
                <c:pt idx="392">
                  <c:v>592</c:v>
                </c:pt>
                <c:pt idx="393">
                  <c:v>593</c:v>
                </c:pt>
                <c:pt idx="394">
                  <c:v>594</c:v>
                </c:pt>
                <c:pt idx="395">
                  <c:v>595</c:v>
                </c:pt>
                <c:pt idx="396">
                  <c:v>596</c:v>
                </c:pt>
                <c:pt idx="397">
                  <c:v>597</c:v>
                </c:pt>
                <c:pt idx="398">
                  <c:v>598</c:v>
                </c:pt>
                <c:pt idx="399">
                  <c:v>599</c:v>
                </c:pt>
                <c:pt idx="400">
                  <c:v>600</c:v>
                </c:pt>
                <c:pt idx="401">
                  <c:v>601</c:v>
                </c:pt>
                <c:pt idx="402">
                  <c:v>602</c:v>
                </c:pt>
                <c:pt idx="403">
                  <c:v>603</c:v>
                </c:pt>
                <c:pt idx="404">
                  <c:v>604</c:v>
                </c:pt>
                <c:pt idx="405">
                  <c:v>605</c:v>
                </c:pt>
                <c:pt idx="406">
                  <c:v>606</c:v>
                </c:pt>
                <c:pt idx="407">
                  <c:v>607</c:v>
                </c:pt>
                <c:pt idx="408">
                  <c:v>608</c:v>
                </c:pt>
                <c:pt idx="409">
                  <c:v>609</c:v>
                </c:pt>
                <c:pt idx="410">
                  <c:v>610</c:v>
                </c:pt>
                <c:pt idx="411">
                  <c:v>611</c:v>
                </c:pt>
                <c:pt idx="412">
                  <c:v>612</c:v>
                </c:pt>
                <c:pt idx="413">
                  <c:v>613</c:v>
                </c:pt>
                <c:pt idx="414">
                  <c:v>614</c:v>
                </c:pt>
                <c:pt idx="415">
                  <c:v>615</c:v>
                </c:pt>
                <c:pt idx="416">
                  <c:v>616</c:v>
                </c:pt>
                <c:pt idx="417">
                  <c:v>617</c:v>
                </c:pt>
                <c:pt idx="418">
                  <c:v>618</c:v>
                </c:pt>
                <c:pt idx="419">
                  <c:v>619</c:v>
                </c:pt>
                <c:pt idx="420">
                  <c:v>620</c:v>
                </c:pt>
                <c:pt idx="421">
                  <c:v>621</c:v>
                </c:pt>
                <c:pt idx="422">
                  <c:v>622</c:v>
                </c:pt>
                <c:pt idx="423">
                  <c:v>623</c:v>
                </c:pt>
                <c:pt idx="424">
                  <c:v>624</c:v>
                </c:pt>
                <c:pt idx="425">
                  <c:v>625</c:v>
                </c:pt>
                <c:pt idx="426">
                  <c:v>626</c:v>
                </c:pt>
                <c:pt idx="427">
                  <c:v>627</c:v>
                </c:pt>
                <c:pt idx="428">
                  <c:v>628</c:v>
                </c:pt>
                <c:pt idx="429">
                  <c:v>629</c:v>
                </c:pt>
                <c:pt idx="430">
                  <c:v>630</c:v>
                </c:pt>
                <c:pt idx="431">
                  <c:v>631</c:v>
                </c:pt>
                <c:pt idx="432">
                  <c:v>632</c:v>
                </c:pt>
                <c:pt idx="433">
                  <c:v>633</c:v>
                </c:pt>
                <c:pt idx="434">
                  <c:v>634</c:v>
                </c:pt>
                <c:pt idx="435">
                  <c:v>635</c:v>
                </c:pt>
                <c:pt idx="436">
                  <c:v>636</c:v>
                </c:pt>
                <c:pt idx="437">
                  <c:v>637</c:v>
                </c:pt>
                <c:pt idx="438">
                  <c:v>638</c:v>
                </c:pt>
                <c:pt idx="439">
                  <c:v>639</c:v>
                </c:pt>
                <c:pt idx="440">
                  <c:v>640</c:v>
                </c:pt>
                <c:pt idx="441">
                  <c:v>641</c:v>
                </c:pt>
                <c:pt idx="442">
                  <c:v>642</c:v>
                </c:pt>
                <c:pt idx="443">
                  <c:v>643</c:v>
                </c:pt>
                <c:pt idx="444">
                  <c:v>644</c:v>
                </c:pt>
                <c:pt idx="445">
                  <c:v>645</c:v>
                </c:pt>
                <c:pt idx="446">
                  <c:v>646</c:v>
                </c:pt>
                <c:pt idx="447">
                  <c:v>647</c:v>
                </c:pt>
                <c:pt idx="448">
                  <c:v>648</c:v>
                </c:pt>
                <c:pt idx="449">
                  <c:v>649</c:v>
                </c:pt>
                <c:pt idx="450">
                  <c:v>650</c:v>
                </c:pt>
                <c:pt idx="451">
                  <c:v>651</c:v>
                </c:pt>
                <c:pt idx="452">
                  <c:v>652</c:v>
                </c:pt>
                <c:pt idx="453">
                  <c:v>653</c:v>
                </c:pt>
                <c:pt idx="454">
                  <c:v>654</c:v>
                </c:pt>
                <c:pt idx="455">
                  <c:v>655</c:v>
                </c:pt>
                <c:pt idx="456">
                  <c:v>656</c:v>
                </c:pt>
                <c:pt idx="457">
                  <c:v>657</c:v>
                </c:pt>
                <c:pt idx="458">
                  <c:v>658</c:v>
                </c:pt>
                <c:pt idx="459">
                  <c:v>659</c:v>
                </c:pt>
                <c:pt idx="460">
                  <c:v>660</c:v>
                </c:pt>
                <c:pt idx="461">
                  <c:v>661</c:v>
                </c:pt>
                <c:pt idx="462">
                  <c:v>662</c:v>
                </c:pt>
                <c:pt idx="463">
                  <c:v>663</c:v>
                </c:pt>
                <c:pt idx="464">
                  <c:v>664</c:v>
                </c:pt>
                <c:pt idx="465">
                  <c:v>665</c:v>
                </c:pt>
                <c:pt idx="466">
                  <c:v>666</c:v>
                </c:pt>
                <c:pt idx="467">
                  <c:v>667</c:v>
                </c:pt>
                <c:pt idx="468">
                  <c:v>668</c:v>
                </c:pt>
                <c:pt idx="469">
                  <c:v>669</c:v>
                </c:pt>
                <c:pt idx="470">
                  <c:v>670</c:v>
                </c:pt>
                <c:pt idx="471">
                  <c:v>671</c:v>
                </c:pt>
                <c:pt idx="472">
                  <c:v>672</c:v>
                </c:pt>
                <c:pt idx="473">
                  <c:v>673</c:v>
                </c:pt>
                <c:pt idx="474">
                  <c:v>674</c:v>
                </c:pt>
                <c:pt idx="475">
                  <c:v>675</c:v>
                </c:pt>
                <c:pt idx="476">
                  <c:v>676</c:v>
                </c:pt>
                <c:pt idx="477">
                  <c:v>677</c:v>
                </c:pt>
                <c:pt idx="478">
                  <c:v>678</c:v>
                </c:pt>
                <c:pt idx="479">
                  <c:v>679</c:v>
                </c:pt>
                <c:pt idx="480">
                  <c:v>680</c:v>
                </c:pt>
                <c:pt idx="481">
                  <c:v>681</c:v>
                </c:pt>
                <c:pt idx="482">
                  <c:v>682</c:v>
                </c:pt>
                <c:pt idx="483">
                  <c:v>683</c:v>
                </c:pt>
                <c:pt idx="484">
                  <c:v>684</c:v>
                </c:pt>
                <c:pt idx="485">
                  <c:v>685</c:v>
                </c:pt>
                <c:pt idx="486">
                  <c:v>686</c:v>
                </c:pt>
                <c:pt idx="487">
                  <c:v>687</c:v>
                </c:pt>
                <c:pt idx="488">
                  <c:v>688</c:v>
                </c:pt>
                <c:pt idx="489">
                  <c:v>689</c:v>
                </c:pt>
                <c:pt idx="490">
                  <c:v>690</c:v>
                </c:pt>
                <c:pt idx="491">
                  <c:v>691</c:v>
                </c:pt>
                <c:pt idx="492">
                  <c:v>692</c:v>
                </c:pt>
                <c:pt idx="493">
                  <c:v>693</c:v>
                </c:pt>
                <c:pt idx="494">
                  <c:v>694</c:v>
                </c:pt>
                <c:pt idx="495">
                  <c:v>695</c:v>
                </c:pt>
                <c:pt idx="496">
                  <c:v>696</c:v>
                </c:pt>
                <c:pt idx="497">
                  <c:v>697</c:v>
                </c:pt>
                <c:pt idx="498">
                  <c:v>698</c:v>
                </c:pt>
                <c:pt idx="499">
                  <c:v>699</c:v>
                </c:pt>
                <c:pt idx="500">
                  <c:v>700</c:v>
                </c:pt>
                <c:pt idx="501">
                  <c:v>701</c:v>
                </c:pt>
                <c:pt idx="502">
                  <c:v>702</c:v>
                </c:pt>
                <c:pt idx="503">
                  <c:v>703</c:v>
                </c:pt>
                <c:pt idx="504">
                  <c:v>704</c:v>
                </c:pt>
                <c:pt idx="505">
                  <c:v>705</c:v>
                </c:pt>
                <c:pt idx="506">
                  <c:v>706</c:v>
                </c:pt>
                <c:pt idx="507">
                  <c:v>707</c:v>
                </c:pt>
                <c:pt idx="508">
                  <c:v>708</c:v>
                </c:pt>
                <c:pt idx="509">
                  <c:v>709</c:v>
                </c:pt>
                <c:pt idx="510">
                  <c:v>710</c:v>
                </c:pt>
                <c:pt idx="511">
                  <c:v>711</c:v>
                </c:pt>
                <c:pt idx="512">
                  <c:v>712</c:v>
                </c:pt>
                <c:pt idx="513">
                  <c:v>713</c:v>
                </c:pt>
                <c:pt idx="514">
                  <c:v>714</c:v>
                </c:pt>
                <c:pt idx="515">
                  <c:v>715</c:v>
                </c:pt>
                <c:pt idx="516">
                  <c:v>716</c:v>
                </c:pt>
                <c:pt idx="517">
                  <c:v>717</c:v>
                </c:pt>
                <c:pt idx="518">
                  <c:v>718</c:v>
                </c:pt>
                <c:pt idx="519">
                  <c:v>719</c:v>
                </c:pt>
                <c:pt idx="520">
                  <c:v>720</c:v>
                </c:pt>
                <c:pt idx="521">
                  <c:v>721</c:v>
                </c:pt>
                <c:pt idx="522">
                  <c:v>722</c:v>
                </c:pt>
                <c:pt idx="523">
                  <c:v>723</c:v>
                </c:pt>
                <c:pt idx="524">
                  <c:v>724</c:v>
                </c:pt>
                <c:pt idx="525">
                  <c:v>725</c:v>
                </c:pt>
                <c:pt idx="526">
                  <c:v>726</c:v>
                </c:pt>
                <c:pt idx="527">
                  <c:v>727</c:v>
                </c:pt>
                <c:pt idx="528">
                  <c:v>728</c:v>
                </c:pt>
                <c:pt idx="529">
                  <c:v>729</c:v>
                </c:pt>
                <c:pt idx="530">
                  <c:v>730</c:v>
                </c:pt>
                <c:pt idx="531">
                  <c:v>731</c:v>
                </c:pt>
                <c:pt idx="532">
                  <c:v>732</c:v>
                </c:pt>
                <c:pt idx="533">
                  <c:v>733</c:v>
                </c:pt>
                <c:pt idx="534">
                  <c:v>734</c:v>
                </c:pt>
                <c:pt idx="535">
                  <c:v>735</c:v>
                </c:pt>
                <c:pt idx="536">
                  <c:v>736</c:v>
                </c:pt>
                <c:pt idx="537">
                  <c:v>737</c:v>
                </c:pt>
                <c:pt idx="538">
                  <c:v>738</c:v>
                </c:pt>
                <c:pt idx="539">
                  <c:v>739</c:v>
                </c:pt>
                <c:pt idx="540">
                  <c:v>740</c:v>
                </c:pt>
                <c:pt idx="541">
                  <c:v>741</c:v>
                </c:pt>
                <c:pt idx="542">
                  <c:v>742</c:v>
                </c:pt>
                <c:pt idx="543">
                  <c:v>743</c:v>
                </c:pt>
                <c:pt idx="544">
                  <c:v>744</c:v>
                </c:pt>
                <c:pt idx="545">
                  <c:v>745</c:v>
                </c:pt>
                <c:pt idx="546">
                  <c:v>746</c:v>
                </c:pt>
                <c:pt idx="547">
                  <c:v>747</c:v>
                </c:pt>
                <c:pt idx="548">
                  <c:v>748</c:v>
                </c:pt>
                <c:pt idx="549">
                  <c:v>749</c:v>
                </c:pt>
                <c:pt idx="550">
                  <c:v>750</c:v>
                </c:pt>
                <c:pt idx="551">
                  <c:v>751</c:v>
                </c:pt>
                <c:pt idx="552">
                  <c:v>752</c:v>
                </c:pt>
                <c:pt idx="553">
                  <c:v>753</c:v>
                </c:pt>
                <c:pt idx="554">
                  <c:v>754</c:v>
                </c:pt>
                <c:pt idx="555">
                  <c:v>755</c:v>
                </c:pt>
                <c:pt idx="556">
                  <c:v>756</c:v>
                </c:pt>
                <c:pt idx="557">
                  <c:v>757</c:v>
                </c:pt>
                <c:pt idx="558">
                  <c:v>758</c:v>
                </c:pt>
                <c:pt idx="559">
                  <c:v>759</c:v>
                </c:pt>
                <c:pt idx="560">
                  <c:v>760</c:v>
                </c:pt>
                <c:pt idx="561">
                  <c:v>761</c:v>
                </c:pt>
                <c:pt idx="562">
                  <c:v>762</c:v>
                </c:pt>
                <c:pt idx="563">
                  <c:v>763</c:v>
                </c:pt>
                <c:pt idx="564">
                  <c:v>764</c:v>
                </c:pt>
                <c:pt idx="565">
                  <c:v>765</c:v>
                </c:pt>
                <c:pt idx="566">
                  <c:v>766</c:v>
                </c:pt>
                <c:pt idx="567">
                  <c:v>767</c:v>
                </c:pt>
                <c:pt idx="568">
                  <c:v>768</c:v>
                </c:pt>
                <c:pt idx="569">
                  <c:v>769</c:v>
                </c:pt>
                <c:pt idx="570">
                  <c:v>770</c:v>
                </c:pt>
                <c:pt idx="571">
                  <c:v>771</c:v>
                </c:pt>
                <c:pt idx="572">
                  <c:v>772</c:v>
                </c:pt>
                <c:pt idx="573">
                  <c:v>773</c:v>
                </c:pt>
                <c:pt idx="574">
                  <c:v>774</c:v>
                </c:pt>
                <c:pt idx="575">
                  <c:v>775</c:v>
                </c:pt>
                <c:pt idx="576">
                  <c:v>776</c:v>
                </c:pt>
                <c:pt idx="577">
                  <c:v>777</c:v>
                </c:pt>
                <c:pt idx="578">
                  <c:v>778</c:v>
                </c:pt>
                <c:pt idx="579">
                  <c:v>779</c:v>
                </c:pt>
                <c:pt idx="580">
                  <c:v>780</c:v>
                </c:pt>
                <c:pt idx="581">
                  <c:v>781</c:v>
                </c:pt>
                <c:pt idx="582">
                  <c:v>782</c:v>
                </c:pt>
                <c:pt idx="583">
                  <c:v>783</c:v>
                </c:pt>
                <c:pt idx="584">
                  <c:v>784</c:v>
                </c:pt>
                <c:pt idx="585">
                  <c:v>785</c:v>
                </c:pt>
                <c:pt idx="586">
                  <c:v>786</c:v>
                </c:pt>
                <c:pt idx="587">
                  <c:v>787</c:v>
                </c:pt>
                <c:pt idx="588">
                  <c:v>788</c:v>
                </c:pt>
                <c:pt idx="589">
                  <c:v>789</c:v>
                </c:pt>
                <c:pt idx="590">
                  <c:v>790</c:v>
                </c:pt>
                <c:pt idx="591">
                  <c:v>791</c:v>
                </c:pt>
                <c:pt idx="592">
                  <c:v>792</c:v>
                </c:pt>
                <c:pt idx="593">
                  <c:v>793</c:v>
                </c:pt>
                <c:pt idx="594">
                  <c:v>794</c:v>
                </c:pt>
                <c:pt idx="595">
                  <c:v>795</c:v>
                </c:pt>
                <c:pt idx="596">
                  <c:v>796</c:v>
                </c:pt>
                <c:pt idx="597">
                  <c:v>797</c:v>
                </c:pt>
                <c:pt idx="598">
                  <c:v>798</c:v>
                </c:pt>
                <c:pt idx="599">
                  <c:v>799</c:v>
                </c:pt>
                <c:pt idx="600">
                  <c:v>800</c:v>
                </c:pt>
                <c:pt idx="601">
                  <c:v>801</c:v>
                </c:pt>
                <c:pt idx="602">
                  <c:v>802</c:v>
                </c:pt>
                <c:pt idx="603">
                  <c:v>803</c:v>
                </c:pt>
                <c:pt idx="604">
                  <c:v>804</c:v>
                </c:pt>
                <c:pt idx="605">
                  <c:v>805</c:v>
                </c:pt>
                <c:pt idx="606">
                  <c:v>806</c:v>
                </c:pt>
                <c:pt idx="607">
                  <c:v>807</c:v>
                </c:pt>
                <c:pt idx="608">
                  <c:v>808</c:v>
                </c:pt>
                <c:pt idx="609">
                  <c:v>809</c:v>
                </c:pt>
                <c:pt idx="610">
                  <c:v>810</c:v>
                </c:pt>
                <c:pt idx="611">
                  <c:v>811</c:v>
                </c:pt>
                <c:pt idx="612">
                  <c:v>812</c:v>
                </c:pt>
                <c:pt idx="613">
                  <c:v>813</c:v>
                </c:pt>
                <c:pt idx="614">
                  <c:v>814</c:v>
                </c:pt>
                <c:pt idx="615">
                  <c:v>815</c:v>
                </c:pt>
                <c:pt idx="616">
                  <c:v>816</c:v>
                </c:pt>
                <c:pt idx="617">
                  <c:v>817</c:v>
                </c:pt>
                <c:pt idx="618">
                  <c:v>818</c:v>
                </c:pt>
                <c:pt idx="619">
                  <c:v>819</c:v>
                </c:pt>
                <c:pt idx="620">
                  <c:v>820</c:v>
                </c:pt>
                <c:pt idx="621">
                  <c:v>821</c:v>
                </c:pt>
                <c:pt idx="622">
                  <c:v>822</c:v>
                </c:pt>
                <c:pt idx="623">
                  <c:v>823</c:v>
                </c:pt>
                <c:pt idx="624">
                  <c:v>824</c:v>
                </c:pt>
                <c:pt idx="625">
                  <c:v>825</c:v>
                </c:pt>
                <c:pt idx="626">
                  <c:v>826</c:v>
                </c:pt>
                <c:pt idx="627">
                  <c:v>827</c:v>
                </c:pt>
                <c:pt idx="628">
                  <c:v>828</c:v>
                </c:pt>
                <c:pt idx="629">
                  <c:v>829</c:v>
                </c:pt>
                <c:pt idx="630">
                  <c:v>830</c:v>
                </c:pt>
                <c:pt idx="631">
                  <c:v>831</c:v>
                </c:pt>
                <c:pt idx="632">
                  <c:v>832</c:v>
                </c:pt>
                <c:pt idx="633">
                  <c:v>833</c:v>
                </c:pt>
                <c:pt idx="634">
                  <c:v>834</c:v>
                </c:pt>
                <c:pt idx="635">
                  <c:v>835</c:v>
                </c:pt>
                <c:pt idx="636">
                  <c:v>836</c:v>
                </c:pt>
                <c:pt idx="637">
                  <c:v>837</c:v>
                </c:pt>
                <c:pt idx="638">
                  <c:v>838</c:v>
                </c:pt>
                <c:pt idx="639">
                  <c:v>839</c:v>
                </c:pt>
                <c:pt idx="640">
                  <c:v>840</c:v>
                </c:pt>
                <c:pt idx="641">
                  <c:v>841</c:v>
                </c:pt>
                <c:pt idx="642">
                  <c:v>842</c:v>
                </c:pt>
                <c:pt idx="643">
                  <c:v>843</c:v>
                </c:pt>
                <c:pt idx="644">
                  <c:v>844</c:v>
                </c:pt>
                <c:pt idx="645">
                  <c:v>845</c:v>
                </c:pt>
                <c:pt idx="646">
                  <c:v>846</c:v>
                </c:pt>
                <c:pt idx="647">
                  <c:v>847</c:v>
                </c:pt>
                <c:pt idx="648">
                  <c:v>848</c:v>
                </c:pt>
                <c:pt idx="649">
                  <c:v>849</c:v>
                </c:pt>
                <c:pt idx="650">
                  <c:v>850</c:v>
                </c:pt>
                <c:pt idx="651">
                  <c:v>851</c:v>
                </c:pt>
                <c:pt idx="652">
                  <c:v>852</c:v>
                </c:pt>
                <c:pt idx="653">
                  <c:v>853</c:v>
                </c:pt>
                <c:pt idx="654">
                  <c:v>854</c:v>
                </c:pt>
                <c:pt idx="655">
                  <c:v>855</c:v>
                </c:pt>
                <c:pt idx="656">
                  <c:v>856</c:v>
                </c:pt>
                <c:pt idx="657">
                  <c:v>857</c:v>
                </c:pt>
                <c:pt idx="658">
                  <c:v>858</c:v>
                </c:pt>
                <c:pt idx="659">
                  <c:v>859</c:v>
                </c:pt>
                <c:pt idx="660">
                  <c:v>860</c:v>
                </c:pt>
                <c:pt idx="661">
                  <c:v>861</c:v>
                </c:pt>
                <c:pt idx="662">
                  <c:v>862</c:v>
                </c:pt>
                <c:pt idx="663">
                  <c:v>863</c:v>
                </c:pt>
                <c:pt idx="664">
                  <c:v>864</c:v>
                </c:pt>
                <c:pt idx="665">
                  <c:v>865</c:v>
                </c:pt>
                <c:pt idx="666">
                  <c:v>866</c:v>
                </c:pt>
                <c:pt idx="667">
                  <c:v>867</c:v>
                </c:pt>
                <c:pt idx="668">
                  <c:v>868</c:v>
                </c:pt>
                <c:pt idx="669">
                  <c:v>869</c:v>
                </c:pt>
                <c:pt idx="670">
                  <c:v>870</c:v>
                </c:pt>
                <c:pt idx="671">
                  <c:v>871</c:v>
                </c:pt>
                <c:pt idx="672">
                  <c:v>872</c:v>
                </c:pt>
                <c:pt idx="673">
                  <c:v>873</c:v>
                </c:pt>
                <c:pt idx="674">
                  <c:v>874</c:v>
                </c:pt>
                <c:pt idx="675">
                  <c:v>875</c:v>
                </c:pt>
                <c:pt idx="676">
                  <c:v>876</c:v>
                </c:pt>
                <c:pt idx="677">
                  <c:v>877</c:v>
                </c:pt>
                <c:pt idx="678">
                  <c:v>878</c:v>
                </c:pt>
                <c:pt idx="679">
                  <c:v>879</c:v>
                </c:pt>
                <c:pt idx="680">
                  <c:v>880</c:v>
                </c:pt>
                <c:pt idx="681">
                  <c:v>881</c:v>
                </c:pt>
                <c:pt idx="682">
                  <c:v>882</c:v>
                </c:pt>
                <c:pt idx="683">
                  <c:v>883</c:v>
                </c:pt>
                <c:pt idx="684">
                  <c:v>884</c:v>
                </c:pt>
                <c:pt idx="685">
                  <c:v>885</c:v>
                </c:pt>
                <c:pt idx="686">
                  <c:v>886</c:v>
                </c:pt>
                <c:pt idx="687">
                  <c:v>887</c:v>
                </c:pt>
                <c:pt idx="688">
                  <c:v>888</c:v>
                </c:pt>
                <c:pt idx="689">
                  <c:v>889</c:v>
                </c:pt>
                <c:pt idx="690">
                  <c:v>890</c:v>
                </c:pt>
                <c:pt idx="691">
                  <c:v>891</c:v>
                </c:pt>
                <c:pt idx="692">
                  <c:v>892</c:v>
                </c:pt>
                <c:pt idx="693">
                  <c:v>893</c:v>
                </c:pt>
                <c:pt idx="694">
                  <c:v>894</c:v>
                </c:pt>
                <c:pt idx="695">
                  <c:v>895</c:v>
                </c:pt>
                <c:pt idx="696">
                  <c:v>896</c:v>
                </c:pt>
                <c:pt idx="697">
                  <c:v>897</c:v>
                </c:pt>
                <c:pt idx="698">
                  <c:v>898</c:v>
                </c:pt>
                <c:pt idx="699">
                  <c:v>899</c:v>
                </c:pt>
                <c:pt idx="700">
                  <c:v>900</c:v>
                </c:pt>
                <c:pt idx="701">
                  <c:v>901</c:v>
                </c:pt>
                <c:pt idx="702">
                  <c:v>902</c:v>
                </c:pt>
                <c:pt idx="703">
                  <c:v>903</c:v>
                </c:pt>
                <c:pt idx="704">
                  <c:v>904</c:v>
                </c:pt>
                <c:pt idx="705">
                  <c:v>905</c:v>
                </c:pt>
                <c:pt idx="706">
                  <c:v>906</c:v>
                </c:pt>
                <c:pt idx="707">
                  <c:v>907</c:v>
                </c:pt>
                <c:pt idx="708">
                  <c:v>908</c:v>
                </c:pt>
                <c:pt idx="709">
                  <c:v>909</c:v>
                </c:pt>
                <c:pt idx="710">
                  <c:v>910</c:v>
                </c:pt>
                <c:pt idx="711">
                  <c:v>911</c:v>
                </c:pt>
                <c:pt idx="712">
                  <c:v>912</c:v>
                </c:pt>
                <c:pt idx="713">
                  <c:v>913</c:v>
                </c:pt>
                <c:pt idx="714">
                  <c:v>914</c:v>
                </c:pt>
                <c:pt idx="715">
                  <c:v>915</c:v>
                </c:pt>
                <c:pt idx="716">
                  <c:v>916</c:v>
                </c:pt>
                <c:pt idx="717">
                  <c:v>917</c:v>
                </c:pt>
                <c:pt idx="718">
                  <c:v>918</c:v>
                </c:pt>
                <c:pt idx="719">
                  <c:v>919</c:v>
                </c:pt>
                <c:pt idx="720">
                  <c:v>920</c:v>
                </c:pt>
                <c:pt idx="721">
                  <c:v>921</c:v>
                </c:pt>
                <c:pt idx="722">
                  <c:v>922</c:v>
                </c:pt>
                <c:pt idx="723">
                  <c:v>923</c:v>
                </c:pt>
                <c:pt idx="724">
                  <c:v>924</c:v>
                </c:pt>
                <c:pt idx="725">
                  <c:v>925</c:v>
                </c:pt>
                <c:pt idx="726">
                  <c:v>926</c:v>
                </c:pt>
                <c:pt idx="727">
                  <c:v>927</c:v>
                </c:pt>
                <c:pt idx="728">
                  <c:v>928</c:v>
                </c:pt>
                <c:pt idx="729">
                  <c:v>929</c:v>
                </c:pt>
                <c:pt idx="730">
                  <c:v>930</c:v>
                </c:pt>
                <c:pt idx="731">
                  <c:v>931</c:v>
                </c:pt>
                <c:pt idx="732">
                  <c:v>932</c:v>
                </c:pt>
                <c:pt idx="733">
                  <c:v>933</c:v>
                </c:pt>
                <c:pt idx="734">
                  <c:v>934</c:v>
                </c:pt>
                <c:pt idx="735">
                  <c:v>935</c:v>
                </c:pt>
                <c:pt idx="736">
                  <c:v>936</c:v>
                </c:pt>
                <c:pt idx="737">
                  <c:v>937</c:v>
                </c:pt>
                <c:pt idx="738">
                  <c:v>938</c:v>
                </c:pt>
                <c:pt idx="739">
                  <c:v>939</c:v>
                </c:pt>
                <c:pt idx="740">
                  <c:v>940</c:v>
                </c:pt>
                <c:pt idx="741">
                  <c:v>941</c:v>
                </c:pt>
                <c:pt idx="742">
                  <c:v>942</c:v>
                </c:pt>
                <c:pt idx="743">
                  <c:v>943</c:v>
                </c:pt>
                <c:pt idx="744">
                  <c:v>944</c:v>
                </c:pt>
                <c:pt idx="745">
                  <c:v>945</c:v>
                </c:pt>
                <c:pt idx="746">
                  <c:v>946</c:v>
                </c:pt>
                <c:pt idx="747">
                  <c:v>947</c:v>
                </c:pt>
                <c:pt idx="748">
                  <c:v>948</c:v>
                </c:pt>
                <c:pt idx="749">
                  <c:v>949</c:v>
                </c:pt>
                <c:pt idx="750">
                  <c:v>950</c:v>
                </c:pt>
                <c:pt idx="751">
                  <c:v>951</c:v>
                </c:pt>
                <c:pt idx="752">
                  <c:v>952</c:v>
                </c:pt>
                <c:pt idx="753">
                  <c:v>953</c:v>
                </c:pt>
                <c:pt idx="754">
                  <c:v>954</c:v>
                </c:pt>
                <c:pt idx="755">
                  <c:v>955</c:v>
                </c:pt>
                <c:pt idx="756">
                  <c:v>956</c:v>
                </c:pt>
                <c:pt idx="757">
                  <c:v>957</c:v>
                </c:pt>
                <c:pt idx="758">
                  <c:v>958</c:v>
                </c:pt>
                <c:pt idx="759">
                  <c:v>959</c:v>
                </c:pt>
                <c:pt idx="760">
                  <c:v>960</c:v>
                </c:pt>
                <c:pt idx="761">
                  <c:v>961</c:v>
                </c:pt>
                <c:pt idx="762">
                  <c:v>962</c:v>
                </c:pt>
                <c:pt idx="763">
                  <c:v>963</c:v>
                </c:pt>
                <c:pt idx="764">
                  <c:v>964</c:v>
                </c:pt>
                <c:pt idx="765">
                  <c:v>965</c:v>
                </c:pt>
                <c:pt idx="766">
                  <c:v>966</c:v>
                </c:pt>
                <c:pt idx="767">
                  <c:v>967</c:v>
                </c:pt>
                <c:pt idx="768">
                  <c:v>968</c:v>
                </c:pt>
                <c:pt idx="769">
                  <c:v>969</c:v>
                </c:pt>
                <c:pt idx="770">
                  <c:v>970</c:v>
                </c:pt>
                <c:pt idx="771">
                  <c:v>971</c:v>
                </c:pt>
                <c:pt idx="772">
                  <c:v>972</c:v>
                </c:pt>
                <c:pt idx="773">
                  <c:v>973</c:v>
                </c:pt>
                <c:pt idx="774">
                  <c:v>974</c:v>
                </c:pt>
                <c:pt idx="775">
                  <c:v>975</c:v>
                </c:pt>
                <c:pt idx="776">
                  <c:v>976</c:v>
                </c:pt>
                <c:pt idx="777">
                  <c:v>977</c:v>
                </c:pt>
                <c:pt idx="778">
                  <c:v>978</c:v>
                </c:pt>
                <c:pt idx="779">
                  <c:v>979</c:v>
                </c:pt>
                <c:pt idx="780">
                  <c:v>980</c:v>
                </c:pt>
                <c:pt idx="781">
                  <c:v>981</c:v>
                </c:pt>
                <c:pt idx="782">
                  <c:v>982</c:v>
                </c:pt>
                <c:pt idx="783">
                  <c:v>983</c:v>
                </c:pt>
                <c:pt idx="784">
                  <c:v>984</c:v>
                </c:pt>
                <c:pt idx="785">
                  <c:v>985</c:v>
                </c:pt>
                <c:pt idx="786">
                  <c:v>986</c:v>
                </c:pt>
                <c:pt idx="787">
                  <c:v>987</c:v>
                </c:pt>
                <c:pt idx="788">
                  <c:v>988</c:v>
                </c:pt>
                <c:pt idx="789">
                  <c:v>989</c:v>
                </c:pt>
                <c:pt idx="790">
                  <c:v>990</c:v>
                </c:pt>
                <c:pt idx="791">
                  <c:v>991</c:v>
                </c:pt>
                <c:pt idx="792">
                  <c:v>992</c:v>
                </c:pt>
                <c:pt idx="793">
                  <c:v>993</c:v>
                </c:pt>
                <c:pt idx="794">
                  <c:v>994</c:v>
                </c:pt>
                <c:pt idx="795">
                  <c:v>995</c:v>
                </c:pt>
                <c:pt idx="796">
                  <c:v>996</c:v>
                </c:pt>
                <c:pt idx="797">
                  <c:v>997</c:v>
                </c:pt>
                <c:pt idx="798">
                  <c:v>998</c:v>
                </c:pt>
                <c:pt idx="799">
                  <c:v>999</c:v>
                </c:pt>
                <c:pt idx="800">
                  <c:v>1000</c:v>
                </c:pt>
                <c:pt idx="801">
                  <c:v>1001</c:v>
                </c:pt>
                <c:pt idx="802">
                  <c:v>1002</c:v>
                </c:pt>
                <c:pt idx="803">
                  <c:v>1003</c:v>
                </c:pt>
                <c:pt idx="804">
                  <c:v>1004</c:v>
                </c:pt>
                <c:pt idx="805">
                  <c:v>1005</c:v>
                </c:pt>
                <c:pt idx="806">
                  <c:v>1006</c:v>
                </c:pt>
                <c:pt idx="807">
                  <c:v>1007</c:v>
                </c:pt>
                <c:pt idx="808">
                  <c:v>1008</c:v>
                </c:pt>
                <c:pt idx="809">
                  <c:v>1009</c:v>
                </c:pt>
                <c:pt idx="810">
                  <c:v>1010</c:v>
                </c:pt>
                <c:pt idx="811">
                  <c:v>1011</c:v>
                </c:pt>
                <c:pt idx="812">
                  <c:v>1012</c:v>
                </c:pt>
                <c:pt idx="813">
                  <c:v>1013</c:v>
                </c:pt>
                <c:pt idx="814">
                  <c:v>1014</c:v>
                </c:pt>
                <c:pt idx="815">
                  <c:v>1015</c:v>
                </c:pt>
                <c:pt idx="816">
                  <c:v>1016</c:v>
                </c:pt>
                <c:pt idx="817">
                  <c:v>1017</c:v>
                </c:pt>
                <c:pt idx="818">
                  <c:v>1018</c:v>
                </c:pt>
                <c:pt idx="819">
                  <c:v>1019</c:v>
                </c:pt>
                <c:pt idx="820">
                  <c:v>1020</c:v>
                </c:pt>
                <c:pt idx="821">
                  <c:v>1021</c:v>
                </c:pt>
                <c:pt idx="822">
                  <c:v>1022</c:v>
                </c:pt>
                <c:pt idx="823">
                  <c:v>1023</c:v>
                </c:pt>
                <c:pt idx="824">
                  <c:v>1024</c:v>
                </c:pt>
                <c:pt idx="825">
                  <c:v>1025</c:v>
                </c:pt>
                <c:pt idx="826">
                  <c:v>1026</c:v>
                </c:pt>
                <c:pt idx="827">
                  <c:v>1027</c:v>
                </c:pt>
                <c:pt idx="828">
                  <c:v>1028</c:v>
                </c:pt>
                <c:pt idx="829">
                  <c:v>1029</c:v>
                </c:pt>
                <c:pt idx="830">
                  <c:v>1030</c:v>
                </c:pt>
                <c:pt idx="831">
                  <c:v>1031</c:v>
                </c:pt>
                <c:pt idx="832">
                  <c:v>1032</c:v>
                </c:pt>
                <c:pt idx="833">
                  <c:v>1033</c:v>
                </c:pt>
                <c:pt idx="834">
                  <c:v>1034</c:v>
                </c:pt>
                <c:pt idx="835">
                  <c:v>1035</c:v>
                </c:pt>
                <c:pt idx="836">
                  <c:v>1036</c:v>
                </c:pt>
                <c:pt idx="837">
                  <c:v>1037</c:v>
                </c:pt>
                <c:pt idx="838">
                  <c:v>1038</c:v>
                </c:pt>
                <c:pt idx="839">
                  <c:v>1039</c:v>
                </c:pt>
                <c:pt idx="840">
                  <c:v>1040</c:v>
                </c:pt>
                <c:pt idx="841">
                  <c:v>1041</c:v>
                </c:pt>
                <c:pt idx="842">
                  <c:v>1042</c:v>
                </c:pt>
                <c:pt idx="843">
                  <c:v>1043</c:v>
                </c:pt>
                <c:pt idx="844">
                  <c:v>1044</c:v>
                </c:pt>
                <c:pt idx="845">
                  <c:v>1045</c:v>
                </c:pt>
                <c:pt idx="846">
                  <c:v>1046</c:v>
                </c:pt>
                <c:pt idx="847">
                  <c:v>1047</c:v>
                </c:pt>
                <c:pt idx="848">
                  <c:v>1048</c:v>
                </c:pt>
                <c:pt idx="849">
                  <c:v>1049</c:v>
                </c:pt>
                <c:pt idx="850">
                  <c:v>1050</c:v>
                </c:pt>
                <c:pt idx="851">
                  <c:v>1051</c:v>
                </c:pt>
                <c:pt idx="852">
                  <c:v>1052</c:v>
                </c:pt>
                <c:pt idx="853">
                  <c:v>1053</c:v>
                </c:pt>
                <c:pt idx="854">
                  <c:v>1054</c:v>
                </c:pt>
                <c:pt idx="855">
                  <c:v>1055</c:v>
                </c:pt>
                <c:pt idx="856">
                  <c:v>1056</c:v>
                </c:pt>
                <c:pt idx="857">
                  <c:v>1057</c:v>
                </c:pt>
                <c:pt idx="858">
                  <c:v>1058</c:v>
                </c:pt>
                <c:pt idx="859">
                  <c:v>1059</c:v>
                </c:pt>
                <c:pt idx="860">
                  <c:v>1060</c:v>
                </c:pt>
                <c:pt idx="861">
                  <c:v>1061</c:v>
                </c:pt>
                <c:pt idx="862">
                  <c:v>1062</c:v>
                </c:pt>
                <c:pt idx="863">
                  <c:v>1063</c:v>
                </c:pt>
                <c:pt idx="864">
                  <c:v>1064</c:v>
                </c:pt>
                <c:pt idx="865">
                  <c:v>1065</c:v>
                </c:pt>
                <c:pt idx="866">
                  <c:v>1066</c:v>
                </c:pt>
                <c:pt idx="867">
                  <c:v>1067</c:v>
                </c:pt>
                <c:pt idx="868">
                  <c:v>1068</c:v>
                </c:pt>
                <c:pt idx="869">
                  <c:v>1069</c:v>
                </c:pt>
                <c:pt idx="870">
                  <c:v>1070</c:v>
                </c:pt>
                <c:pt idx="871">
                  <c:v>1071</c:v>
                </c:pt>
                <c:pt idx="872">
                  <c:v>1072</c:v>
                </c:pt>
                <c:pt idx="873">
                  <c:v>1073</c:v>
                </c:pt>
                <c:pt idx="874">
                  <c:v>1074</c:v>
                </c:pt>
                <c:pt idx="875">
                  <c:v>1075</c:v>
                </c:pt>
                <c:pt idx="876">
                  <c:v>1076</c:v>
                </c:pt>
                <c:pt idx="877">
                  <c:v>1077</c:v>
                </c:pt>
                <c:pt idx="878">
                  <c:v>1078</c:v>
                </c:pt>
                <c:pt idx="879">
                  <c:v>1079</c:v>
                </c:pt>
                <c:pt idx="880">
                  <c:v>1080</c:v>
                </c:pt>
                <c:pt idx="881">
                  <c:v>1081</c:v>
                </c:pt>
                <c:pt idx="882">
                  <c:v>1082</c:v>
                </c:pt>
                <c:pt idx="883">
                  <c:v>1083</c:v>
                </c:pt>
                <c:pt idx="884">
                  <c:v>1084</c:v>
                </c:pt>
                <c:pt idx="885">
                  <c:v>1085</c:v>
                </c:pt>
                <c:pt idx="886">
                  <c:v>1086</c:v>
                </c:pt>
                <c:pt idx="887">
                  <c:v>1087</c:v>
                </c:pt>
                <c:pt idx="888">
                  <c:v>1088</c:v>
                </c:pt>
                <c:pt idx="889">
                  <c:v>1089</c:v>
                </c:pt>
                <c:pt idx="890">
                  <c:v>1090</c:v>
                </c:pt>
                <c:pt idx="891">
                  <c:v>1091</c:v>
                </c:pt>
                <c:pt idx="892">
                  <c:v>1092</c:v>
                </c:pt>
                <c:pt idx="893">
                  <c:v>1093</c:v>
                </c:pt>
                <c:pt idx="894">
                  <c:v>1094</c:v>
                </c:pt>
                <c:pt idx="895">
                  <c:v>1095</c:v>
                </c:pt>
                <c:pt idx="896">
                  <c:v>1096</c:v>
                </c:pt>
                <c:pt idx="897">
                  <c:v>1097</c:v>
                </c:pt>
                <c:pt idx="898">
                  <c:v>1098</c:v>
                </c:pt>
                <c:pt idx="899">
                  <c:v>1099</c:v>
                </c:pt>
                <c:pt idx="900">
                  <c:v>1100</c:v>
                </c:pt>
              </c:numCache>
            </c:numRef>
          </c:xVal>
          <c:yVal>
            <c:numRef>
              <c:f>'Materion_280-40'!$B$2:$B$902</c:f>
              <c:numCache>
                <c:formatCode>General</c:formatCode>
                <c:ptCount val="901"/>
                <c:pt idx="0">
                  <c:v>3.0000000000000001E-5</c:v>
                </c:pt>
                <c:pt idx="1">
                  <c:v>4.0000000000000003E-5</c:v>
                </c:pt>
                <c:pt idx="2">
                  <c:v>6.9999999999999994E-5</c:v>
                </c:pt>
                <c:pt idx="3">
                  <c:v>1.1E-4</c:v>
                </c:pt>
                <c:pt idx="4">
                  <c:v>1.7000000000000001E-4</c:v>
                </c:pt>
                <c:pt idx="5">
                  <c:v>2.5999999999999998E-4</c:v>
                </c:pt>
                <c:pt idx="6">
                  <c:v>4.0999999999999999E-4</c:v>
                </c:pt>
                <c:pt idx="7">
                  <c:v>6.4000000000000005E-4</c:v>
                </c:pt>
                <c:pt idx="8">
                  <c:v>1E-3</c:v>
                </c:pt>
                <c:pt idx="9">
                  <c:v>1.5399999999999999E-3</c:v>
                </c:pt>
                <c:pt idx="10">
                  <c:v>2.3700000000000001E-3</c:v>
                </c:pt>
                <c:pt idx="11">
                  <c:v>3.5699999999999998E-3</c:v>
                </c:pt>
                <c:pt idx="12">
                  <c:v>5.28E-3</c:v>
                </c:pt>
                <c:pt idx="13">
                  <c:v>7.5599999999999999E-3</c:v>
                </c:pt>
                <c:pt idx="14">
                  <c:v>1.0370000000000001E-2</c:v>
                </c:pt>
                <c:pt idx="15">
                  <c:v>1.056E-2</c:v>
                </c:pt>
                <c:pt idx="16">
                  <c:v>1.0800000000000001E-2</c:v>
                </c:pt>
                <c:pt idx="17">
                  <c:v>1.111E-2</c:v>
                </c:pt>
                <c:pt idx="18">
                  <c:v>1.149E-2</c:v>
                </c:pt>
                <c:pt idx="19">
                  <c:v>1.196E-2</c:v>
                </c:pt>
                <c:pt idx="20">
                  <c:v>1.2529999999999999E-2</c:v>
                </c:pt>
                <c:pt idx="21">
                  <c:v>1.3220000000000001E-2</c:v>
                </c:pt>
                <c:pt idx="22">
                  <c:v>1.404E-2</c:v>
                </c:pt>
                <c:pt idx="23">
                  <c:v>1.503E-2</c:v>
                </c:pt>
                <c:pt idx="24">
                  <c:v>1.6199999999999999E-2</c:v>
                </c:pt>
                <c:pt idx="25">
                  <c:v>1.7600000000000001E-2</c:v>
                </c:pt>
                <c:pt idx="26">
                  <c:v>1.9259999999999999E-2</c:v>
                </c:pt>
                <c:pt idx="27">
                  <c:v>2.1219999999999999E-2</c:v>
                </c:pt>
                <c:pt idx="28">
                  <c:v>2.3050000000000001E-2</c:v>
                </c:pt>
                <c:pt idx="29">
                  <c:v>2.5229999999999999E-2</c:v>
                </c:pt>
                <c:pt idx="30">
                  <c:v>2.7830000000000001E-2</c:v>
                </c:pt>
                <c:pt idx="31">
                  <c:v>3.0929999999999999E-2</c:v>
                </c:pt>
                <c:pt idx="32">
                  <c:v>3.4639999999999997E-2</c:v>
                </c:pt>
                <c:pt idx="33">
                  <c:v>3.9100000000000003E-2</c:v>
                </c:pt>
                <c:pt idx="34">
                  <c:v>4.4470000000000003E-2</c:v>
                </c:pt>
                <c:pt idx="35">
                  <c:v>5.0979999999999998E-2</c:v>
                </c:pt>
                <c:pt idx="36">
                  <c:v>5.892E-2</c:v>
                </c:pt>
                <c:pt idx="37">
                  <c:v>6.8790000000000004E-2</c:v>
                </c:pt>
                <c:pt idx="38">
                  <c:v>8.1019999999999995E-2</c:v>
                </c:pt>
                <c:pt idx="39">
                  <c:v>9.6229999999999996E-2</c:v>
                </c:pt>
                <c:pt idx="40">
                  <c:v>0.11526</c:v>
                </c:pt>
                <c:pt idx="41">
                  <c:v>0.13927999999999999</c:v>
                </c:pt>
                <c:pt idx="42">
                  <c:v>0.16914000000000001</c:v>
                </c:pt>
                <c:pt idx="43">
                  <c:v>0.20724999999999999</c:v>
                </c:pt>
                <c:pt idx="44">
                  <c:v>0.25635000000000002</c:v>
                </c:pt>
                <c:pt idx="45">
                  <c:v>0.32018000000000002</c:v>
                </c:pt>
                <c:pt idx="46">
                  <c:v>0.40403</c:v>
                </c:pt>
                <c:pt idx="47">
                  <c:v>0.51534000000000002</c:v>
                </c:pt>
                <c:pt idx="48">
                  <c:v>0.66476000000000002</c:v>
                </c:pt>
                <c:pt idx="49">
                  <c:v>0.86738000000000004</c:v>
                </c:pt>
                <c:pt idx="50">
                  <c:v>1.1459600000000001</c:v>
                </c:pt>
                <c:pt idx="51">
                  <c:v>1.53379</c:v>
                </c:pt>
                <c:pt idx="52">
                  <c:v>2.08039</c:v>
                </c:pt>
                <c:pt idx="53">
                  <c:v>2.8595700000000002</c:v>
                </c:pt>
                <c:pt idx="54">
                  <c:v>3.9805299999999999</c:v>
                </c:pt>
                <c:pt idx="55">
                  <c:v>5.6007299999999987</c:v>
                </c:pt>
                <c:pt idx="56">
                  <c:v>7.9139299999999997</c:v>
                </c:pt>
                <c:pt idx="57">
                  <c:v>11.18502</c:v>
                </c:pt>
                <c:pt idx="58">
                  <c:v>15.63161</c:v>
                </c:pt>
                <c:pt idx="59">
                  <c:v>21.24654</c:v>
                </c:pt>
                <c:pt idx="60">
                  <c:v>27.540030000000002</c:v>
                </c:pt>
                <c:pt idx="61">
                  <c:v>33.490549999999999</c:v>
                </c:pt>
                <c:pt idx="62">
                  <c:v>37.99353</c:v>
                </c:pt>
                <c:pt idx="63">
                  <c:v>40.584980000000002</c:v>
                </c:pt>
                <c:pt idx="64">
                  <c:v>41.546190000000003</c:v>
                </c:pt>
                <c:pt idx="65">
                  <c:v>41.506180000000001</c:v>
                </c:pt>
                <c:pt idx="66">
                  <c:v>41.035319999999999</c:v>
                </c:pt>
                <c:pt idx="67">
                  <c:v>40.5</c:v>
                </c:pt>
                <c:pt idx="68">
                  <c:v>40.084960000000002</c:v>
                </c:pt>
                <c:pt idx="69">
                  <c:v>39.827120000000001</c:v>
                </c:pt>
                <c:pt idx="70">
                  <c:v>39.748860000000001</c:v>
                </c:pt>
                <c:pt idx="71">
                  <c:v>39.821640000000002</c:v>
                </c:pt>
                <c:pt idx="72">
                  <c:v>39.998989999999999</c:v>
                </c:pt>
                <c:pt idx="73">
                  <c:v>40.227420000000002</c:v>
                </c:pt>
                <c:pt idx="74">
                  <c:v>40.453380000000003</c:v>
                </c:pt>
                <c:pt idx="75">
                  <c:v>40.628430000000002</c:v>
                </c:pt>
                <c:pt idx="76">
                  <c:v>40.709159999999997</c:v>
                </c:pt>
                <c:pt idx="77">
                  <c:v>40.667070000000002</c:v>
                </c:pt>
                <c:pt idx="78">
                  <c:v>40.490299999999998</c:v>
                </c:pt>
                <c:pt idx="79">
                  <c:v>40.174990000000001</c:v>
                </c:pt>
                <c:pt idx="80">
                  <c:v>39.727130000000002</c:v>
                </c:pt>
                <c:pt idx="81">
                  <c:v>39.15981</c:v>
                </c:pt>
                <c:pt idx="82">
                  <c:v>38.490250000000003</c:v>
                </c:pt>
                <c:pt idx="83">
                  <c:v>37.753909999999998</c:v>
                </c:pt>
                <c:pt idx="84">
                  <c:v>36.952739999999999</c:v>
                </c:pt>
                <c:pt idx="85">
                  <c:v>36.1023</c:v>
                </c:pt>
                <c:pt idx="86">
                  <c:v>35.215760000000003</c:v>
                </c:pt>
                <c:pt idx="87">
                  <c:v>34.303550000000001</c:v>
                </c:pt>
                <c:pt idx="88">
                  <c:v>33.373570000000001</c:v>
                </c:pt>
                <c:pt idx="89">
                  <c:v>32.43141</c:v>
                </c:pt>
                <c:pt idx="90">
                  <c:v>31.48086</c:v>
                </c:pt>
                <c:pt idx="91">
                  <c:v>30.524280000000001</c:v>
                </c:pt>
                <c:pt idx="92">
                  <c:v>29.565670000000001</c:v>
                </c:pt>
                <c:pt idx="93">
                  <c:v>28.60989</c:v>
                </c:pt>
                <c:pt idx="94">
                  <c:v>27.651589999999999</c:v>
                </c:pt>
                <c:pt idx="95">
                  <c:v>26.691079999999999</c:v>
                </c:pt>
                <c:pt idx="96">
                  <c:v>25.728629999999999</c:v>
                </c:pt>
                <c:pt idx="97">
                  <c:v>24.7605</c:v>
                </c:pt>
                <c:pt idx="98">
                  <c:v>23.792190000000002</c:v>
                </c:pt>
                <c:pt idx="99">
                  <c:v>22.824369999999998</c:v>
                </c:pt>
                <c:pt idx="100">
                  <c:v>21.85793</c:v>
                </c:pt>
                <c:pt idx="101">
                  <c:v>20.903289999999998</c:v>
                </c:pt>
                <c:pt idx="102">
                  <c:v>19.951540000000001</c:v>
                </c:pt>
                <c:pt idx="103">
                  <c:v>19.004000000000001</c:v>
                </c:pt>
                <c:pt idx="104">
                  <c:v>18.062059999999999</c:v>
                </c:pt>
                <c:pt idx="105">
                  <c:v>17.127220000000001</c:v>
                </c:pt>
                <c:pt idx="106">
                  <c:v>16.201000000000001</c:v>
                </c:pt>
                <c:pt idx="107">
                  <c:v>15.284929999999999</c:v>
                </c:pt>
                <c:pt idx="108">
                  <c:v>14.380520000000001</c:v>
                </c:pt>
                <c:pt idx="109">
                  <c:v>13.489269999999999</c:v>
                </c:pt>
                <c:pt idx="110">
                  <c:v>12.61834</c:v>
                </c:pt>
                <c:pt idx="111">
                  <c:v>11.75515</c:v>
                </c:pt>
                <c:pt idx="112">
                  <c:v>10.911110000000001</c:v>
                </c:pt>
                <c:pt idx="113">
                  <c:v>10.08794</c:v>
                </c:pt>
                <c:pt idx="114">
                  <c:v>9.2875399999999999</c:v>
                </c:pt>
                <c:pt idx="115">
                  <c:v>8.5120900000000006</c:v>
                </c:pt>
                <c:pt idx="116">
                  <c:v>7.7640399999999996</c:v>
                </c:pt>
                <c:pt idx="117">
                  <c:v>7.0460799999999999</c:v>
                </c:pt>
                <c:pt idx="118">
                  <c:v>6.3605899999999709</c:v>
                </c:pt>
                <c:pt idx="119">
                  <c:v>5.7066299999999996</c:v>
                </c:pt>
                <c:pt idx="120">
                  <c:v>5.0910299999999999</c:v>
                </c:pt>
                <c:pt idx="121">
                  <c:v>4.51633</c:v>
                </c:pt>
                <c:pt idx="122">
                  <c:v>3.9845299999999999</c:v>
                </c:pt>
                <c:pt idx="123">
                  <c:v>3.4968900000000001</c:v>
                </c:pt>
                <c:pt idx="124">
                  <c:v>3.0556899999999998</c:v>
                </c:pt>
                <c:pt idx="125">
                  <c:v>2.6582300000000001</c:v>
                </c:pt>
                <c:pt idx="126">
                  <c:v>2.3032599999999999</c:v>
                </c:pt>
                <c:pt idx="127">
                  <c:v>1.9922500000000001</c:v>
                </c:pt>
                <c:pt idx="128">
                  <c:v>1.7198599999999999</c:v>
                </c:pt>
                <c:pt idx="129">
                  <c:v>1.48156</c:v>
                </c:pt>
                <c:pt idx="130">
                  <c:v>1.2742199999999999</c:v>
                </c:pt>
                <c:pt idx="131">
                  <c:v>1.0946800000000001</c:v>
                </c:pt>
                <c:pt idx="132">
                  <c:v>0.93983000000000005</c:v>
                </c:pt>
                <c:pt idx="133">
                  <c:v>0.80669999999999997</c:v>
                </c:pt>
                <c:pt idx="134">
                  <c:v>0.69252999999999998</c:v>
                </c:pt>
                <c:pt idx="135">
                  <c:v>0.59482000000000002</c:v>
                </c:pt>
                <c:pt idx="136">
                  <c:v>0.51307000000000003</c:v>
                </c:pt>
                <c:pt idx="137">
                  <c:v>0.44320999999999999</c:v>
                </c:pt>
                <c:pt idx="138">
                  <c:v>0.38340000000000002</c:v>
                </c:pt>
                <c:pt idx="139">
                  <c:v>0.33215</c:v>
                </c:pt>
                <c:pt idx="140">
                  <c:v>0.28822999999999999</c:v>
                </c:pt>
                <c:pt idx="141">
                  <c:v>0.25053999999999998</c:v>
                </c:pt>
                <c:pt idx="142">
                  <c:v>0.21818000000000001</c:v>
                </c:pt>
                <c:pt idx="143">
                  <c:v>0.19036</c:v>
                </c:pt>
                <c:pt idx="144">
                  <c:v>0.16642000000000001</c:v>
                </c:pt>
                <c:pt idx="145">
                  <c:v>0.14546000000000001</c:v>
                </c:pt>
                <c:pt idx="146">
                  <c:v>0.12722</c:v>
                </c:pt>
                <c:pt idx="147">
                  <c:v>0.11149000000000001</c:v>
                </c:pt>
                <c:pt idx="148">
                  <c:v>9.7909999999999997E-2</c:v>
                </c:pt>
                <c:pt idx="149">
                  <c:v>8.616E-2</c:v>
                </c:pt>
                <c:pt idx="150">
                  <c:v>7.5980000000000006E-2</c:v>
                </c:pt>
                <c:pt idx="151">
                  <c:v>6.6360000000000002E-2</c:v>
                </c:pt>
                <c:pt idx="152">
                  <c:v>5.8110000000000002E-2</c:v>
                </c:pt>
                <c:pt idx="153">
                  <c:v>5.0999999999999997E-2</c:v>
                </c:pt>
                <c:pt idx="154">
                  <c:v>4.4859999999999997E-2</c:v>
                </c:pt>
                <c:pt idx="155">
                  <c:v>3.9910000000000001E-2</c:v>
                </c:pt>
                <c:pt idx="156">
                  <c:v>3.5659999999999997E-2</c:v>
                </c:pt>
                <c:pt idx="157">
                  <c:v>3.193E-2</c:v>
                </c:pt>
                <c:pt idx="158">
                  <c:v>2.8639999999999999E-2</c:v>
                </c:pt>
                <c:pt idx="159">
                  <c:v>2.5739999999999999E-2</c:v>
                </c:pt>
                <c:pt idx="160">
                  <c:v>2.317E-2</c:v>
                </c:pt>
                <c:pt idx="161">
                  <c:v>2.0899999999999998E-2</c:v>
                </c:pt>
                <c:pt idx="162">
                  <c:v>1.8880000000000001E-2</c:v>
                </c:pt>
                <c:pt idx="163">
                  <c:v>1.7090000000000001E-2</c:v>
                </c:pt>
                <c:pt idx="164">
                  <c:v>1.549E-2</c:v>
                </c:pt>
                <c:pt idx="165">
                  <c:v>1.4080000000000001E-2</c:v>
                </c:pt>
                <c:pt idx="166">
                  <c:v>1.2840000000000001E-2</c:v>
                </c:pt>
                <c:pt idx="167">
                  <c:v>1.1730000000000001E-2</c:v>
                </c:pt>
                <c:pt idx="168">
                  <c:v>1.073E-2</c:v>
                </c:pt>
                <c:pt idx="169">
                  <c:v>9.8300000000000002E-3</c:v>
                </c:pt>
                <c:pt idx="170">
                  <c:v>9.0200000000000002E-3</c:v>
                </c:pt>
                <c:pt idx="171">
                  <c:v>8.2900000000000005E-3</c:v>
                </c:pt>
                <c:pt idx="172">
                  <c:v>7.6299999999999996E-3</c:v>
                </c:pt>
                <c:pt idx="173">
                  <c:v>7.0299999999999998E-3</c:v>
                </c:pt>
                <c:pt idx="174">
                  <c:v>6.4900000000000001E-3</c:v>
                </c:pt>
                <c:pt idx="175">
                  <c:v>5.9899999999999997E-3</c:v>
                </c:pt>
                <c:pt idx="176">
                  <c:v>5.5399999999999998E-3</c:v>
                </c:pt>
                <c:pt idx="177">
                  <c:v>5.1000000000000004E-3</c:v>
                </c:pt>
                <c:pt idx="178">
                  <c:v>4.7099999999999998E-3</c:v>
                </c:pt>
                <c:pt idx="179">
                  <c:v>4.3600000000000002E-3</c:v>
                </c:pt>
                <c:pt idx="180">
                  <c:v>4.0299999999999997E-3</c:v>
                </c:pt>
                <c:pt idx="181">
                  <c:v>3.7399999999999998E-3</c:v>
                </c:pt>
                <c:pt idx="182">
                  <c:v>3.47E-3</c:v>
                </c:pt>
                <c:pt idx="183">
                  <c:v>3.2200000000000002E-3</c:v>
                </c:pt>
                <c:pt idx="184">
                  <c:v>2.99E-3</c:v>
                </c:pt>
                <c:pt idx="185">
                  <c:v>2.7899999999999999E-3</c:v>
                </c:pt>
                <c:pt idx="186">
                  <c:v>2.5999999999999999E-3</c:v>
                </c:pt>
                <c:pt idx="187">
                  <c:v>2.4199999999999998E-3</c:v>
                </c:pt>
                <c:pt idx="188">
                  <c:v>2.2699999999999999E-3</c:v>
                </c:pt>
                <c:pt idx="189">
                  <c:v>2.1299999999999999E-3</c:v>
                </c:pt>
                <c:pt idx="190">
                  <c:v>2E-3</c:v>
                </c:pt>
                <c:pt idx="191">
                  <c:v>1.8799999999999999E-3</c:v>
                </c:pt>
                <c:pt idx="192">
                  <c:v>1.7600000000000001E-3</c:v>
                </c:pt>
                <c:pt idx="193">
                  <c:v>1.66E-3</c:v>
                </c:pt>
                <c:pt idx="194">
                  <c:v>1.57E-3</c:v>
                </c:pt>
                <c:pt idx="195">
                  <c:v>1.48E-3</c:v>
                </c:pt>
                <c:pt idx="196">
                  <c:v>1.39E-3</c:v>
                </c:pt>
                <c:pt idx="197">
                  <c:v>1.32E-3</c:v>
                </c:pt>
                <c:pt idx="198">
                  <c:v>1.24E-3</c:v>
                </c:pt>
                <c:pt idx="199">
                  <c:v>1.1800000000000001E-3</c:v>
                </c:pt>
                <c:pt idx="200">
                  <c:v>1.1199999999999999E-3</c:v>
                </c:pt>
                <c:pt idx="201">
                  <c:v>1.06E-3</c:v>
                </c:pt>
                <c:pt idx="202">
                  <c:v>1E-3</c:v>
                </c:pt>
                <c:pt idx="203">
                  <c:v>9.5E-4</c:v>
                </c:pt>
                <c:pt idx="204">
                  <c:v>9.1E-4</c:v>
                </c:pt>
                <c:pt idx="205">
                  <c:v>8.5999999999999998E-4</c:v>
                </c:pt>
                <c:pt idx="206">
                  <c:v>8.1999999999999998E-4</c:v>
                </c:pt>
                <c:pt idx="207">
                  <c:v>7.7999999999999999E-4</c:v>
                </c:pt>
                <c:pt idx="208">
                  <c:v>7.3999999999999999E-4</c:v>
                </c:pt>
                <c:pt idx="209">
                  <c:v>7.1000000000000002E-4</c:v>
                </c:pt>
                <c:pt idx="210">
                  <c:v>6.8000000000000005E-4</c:v>
                </c:pt>
                <c:pt idx="211">
                  <c:v>6.4999999999999997E-4</c:v>
                </c:pt>
                <c:pt idx="212">
                  <c:v>6.2E-4</c:v>
                </c:pt>
                <c:pt idx="213">
                  <c:v>5.9000000000000003E-4</c:v>
                </c:pt>
                <c:pt idx="214">
                  <c:v>5.5999999999999995E-4</c:v>
                </c:pt>
                <c:pt idx="215">
                  <c:v>5.4000000000000001E-4</c:v>
                </c:pt>
                <c:pt idx="216">
                  <c:v>5.1000000000000004E-4</c:v>
                </c:pt>
                <c:pt idx="217">
                  <c:v>4.8999999999999998E-4</c:v>
                </c:pt>
                <c:pt idx="218">
                  <c:v>4.6999999999999999E-4</c:v>
                </c:pt>
                <c:pt idx="219">
                  <c:v>4.4999999999999999E-4</c:v>
                </c:pt>
                <c:pt idx="220">
                  <c:v>4.2999999999999999E-4</c:v>
                </c:pt>
                <c:pt idx="221">
                  <c:v>4.0999999999999999E-4</c:v>
                </c:pt>
                <c:pt idx="222">
                  <c:v>4.0000000000000002E-4</c:v>
                </c:pt>
                <c:pt idx="223">
                  <c:v>3.8000000000000002E-4</c:v>
                </c:pt>
                <c:pt idx="224">
                  <c:v>3.6000000000000002E-4</c:v>
                </c:pt>
                <c:pt idx="225">
                  <c:v>3.5E-4</c:v>
                </c:pt>
                <c:pt idx="226">
                  <c:v>3.4000000000000002E-4</c:v>
                </c:pt>
                <c:pt idx="227">
                  <c:v>3.2000000000000003E-4</c:v>
                </c:pt>
                <c:pt idx="228">
                  <c:v>3.1E-4</c:v>
                </c:pt>
                <c:pt idx="229">
                  <c:v>2.9999999999999997E-4</c:v>
                </c:pt>
                <c:pt idx="230">
                  <c:v>2.9E-4</c:v>
                </c:pt>
                <c:pt idx="231">
                  <c:v>2.7999999999999998E-4</c:v>
                </c:pt>
                <c:pt idx="232">
                  <c:v>2.7E-4</c:v>
                </c:pt>
                <c:pt idx="233">
                  <c:v>2.5999999999999998E-4</c:v>
                </c:pt>
                <c:pt idx="234">
                  <c:v>2.5000000000000001E-4</c:v>
                </c:pt>
                <c:pt idx="235">
                  <c:v>2.5000000000000001E-4</c:v>
                </c:pt>
                <c:pt idx="236">
                  <c:v>2.4000000000000001E-4</c:v>
                </c:pt>
                <c:pt idx="237">
                  <c:v>2.3000000000000001E-4</c:v>
                </c:pt>
                <c:pt idx="238">
                  <c:v>2.2000000000000001E-4</c:v>
                </c:pt>
                <c:pt idx="239">
                  <c:v>2.2000000000000001E-4</c:v>
                </c:pt>
                <c:pt idx="240">
                  <c:v>2.1000000000000001E-4</c:v>
                </c:pt>
                <c:pt idx="241">
                  <c:v>2.0000000000000001E-4</c:v>
                </c:pt>
                <c:pt idx="242">
                  <c:v>2.0000000000000001E-4</c:v>
                </c:pt>
                <c:pt idx="243">
                  <c:v>1.9000000000000001E-4</c:v>
                </c:pt>
                <c:pt idx="244">
                  <c:v>1.9000000000000001E-4</c:v>
                </c:pt>
                <c:pt idx="245">
                  <c:v>1.8000000000000001E-4</c:v>
                </c:pt>
                <c:pt idx="246">
                  <c:v>1.8000000000000001E-4</c:v>
                </c:pt>
                <c:pt idx="247">
                  <c:v>1.7000000000000001E-4</c:v>
                </c:pt>
                <c:pt idx="248">
                  <c:v>1.6000000000000001E-4</c:v>
                </c:pt>
                <c:pt idx="249">
                  <c:v>1.6000000000000001E-4</c:v>
                </c:pt>
                <c:pt idx="250">
                  <c:v>1.6000000000000001E-4</c:v>
                </c:pt>
                <c:pt idx="251">
                  <c:v>1.4999999999999999E-4</c:v>
                </c:pt>
                <c:pt idx="252">
                  <c:v>1.4999999999999999E-4</c:v>
                </c:pt>
                <c:pt idx="253">
                  <c:v>1.3999999999999999E-4</c:v>
                </c:pt>
                <c:pt idx="254">
                  <c:v>1.3999999999999999E-4</c:v>
                </c:pt>
                <c:pt idx="255">
                  <c:v>1.3999999999999999E-4</c:v>
                </c:pt>
                <c:pt idx="256">
                  <c:v>1.2999999999999999E-4</c:v>
                </c:pt>
                <c:pt idx="257">
                  <c:v>1.2999999999999999E-4</c:v>
                </c:pt>
                <c:pt idx="258">
                  <c:v>1.2999999999999999E-4</c:v>
                </c:pt>
                <c:pt idx="259">
                  <c:v>1.2E-4</c:v>
                </c:pt>
                <c:pt idx="260">
                  <c:v>1.2E-4</c:v>
                </c:pt>
                <c:pt idx="261">
                  <c:v>1.2E-4</c:v>
                </c:pt>
                <c:pt idx="262">
                  <c:v>1.1E-4</c:v>
                </c:pt>
                <c:pt idx="263">
                  <c:v>1.1E-4</c:v>
                </c:pt>
                <c:pt idx="264">
                  <c:v>1.1E-4</c:v>
                </c:pt>
                <c:pt idx="265">
                  <c:v>1.1E-4</c:v>
                </c:pt>
                <c:pt idx="266">
                  <c:v>1E-4</c:v>
                </c:pt>
                <c:pt idx="267">
                  <c:v>1E-4</c:v>
                </c:pt>
                <c:pt idx="268">
                  <c:v>1E-4</c:v>
                </c:pt>
                <c:pt idx="269">
                  <c:v>1E-4</c:v>
                </c:pt>
                <c:pt idx="270">
                  <c:v>9.0000000000000006E-5</c:v>
                </c:pt>
                <c:pt idx="271">
                  <c:v>9.0000000000000006E-5</c:v>
                </c:pt>
                <c:pt idx="272">
                  <c:v>9.0000000000000006E-5</c:v>
                </c:pt>
                <c:pt idx="273">
                  <c:v>9.0000000000000006E-5</c:v>
                </c:pt>
                <c:pt idx="274">
                  <c:v>9.0000000000000006E-5</c:v>
                </c:pt>
                <c:pt idx="275">
                  <c:v>8.0000000000000007E-5</c:v>
                </c:pt>
                <c:pt idx="276">
                  <c:v>8.0000000000000007E-5</c:v>
                </c:pt>
                <c:pt idx="277">
                  <c:v>8.0000000000000007E-5</c:v>
                </c:pt>
                <c:pt idx="278">
                  <c:v>8.0000000000000007E-5</c:v>
                </c:pt>
                <c:pt idx="279">
                  <c:v>8.0000000000000007E-5</c:v>
                </c:pt>
                <c:pt idx="280">
                  <c:v>8.0000000000000007E-5</c:v>
                </c:pt>
                <c:pt idx="281">
                  <c:v>6.9999999999999994E-5</c:v>
                </c:pt>
                <c:pt idx="282">
                  <c:v>6.9999999999999994E-5</c:v>
                </c:pt>
                <c:pt idx="283">
                  <c:v>6.9999999999999994E-5</c:v>
                </c:pt>
                <c:pt idx="284">
                  <c:v>6.9999999999999994E-5</c:v>
                </c:pt>
                <c:pt idx="285">
                  <c:v>6.9999999999999994E-5</c:v>
                </c:pt>
                <c:pt idx="286">
                  <c:v>6.9999999999999994E-5</c:v>
                </c:pt>
                <c:pt idx="287">
                  <c:v>6.9999999999999994E-5</c:v>
                </c:pt>
                <c:pt idx="288">
                  <c:v>6.9999999999999994E-5</c:v>
                </c:pt>
                <c:pt idx="289">
                  <c:v>6.0000000000000002E-5</c:v>
                </c:pt>
                <c:pt idx="290">
                  <c:v>6.0000000000000002E-5</c:v>
                </c:pt>
                <c:pt idx="291">
                  <c:v>6.0000000000000002E-5</c:v>
                </c:pt>
                <c:pt idx="292">
                  <c:v>6.0000000000000002E-5</c:v>
                </c:pt>
                <c:pt idx="293">
                  <c:v>6.0000000000000002E-5</c:v>
                </c:pt>
                <c:pt idx="294">
                  <c:v>6.0000000000000002E-5</c:v>
                </c:pt>
                <c:pt idx="295">
                  <c:v>6.0000000000000002E-5</c:v>
                </c:pt>
                <c:pt idx="296">
                  <c:v>6.0000000000000002E-5</c:v>
                </c:pt>
                <c:pt idx="297">
                  <c:v>6.0000000000000002E-5</c:v>
                </c:pt>
                <c:pt idx="298">
                  <c:v>6.0000000000000002E-5</c:v>
                </c:pt>
                <c:pt idx="299">
                  <c:v>5.0000000000000002E-5</c:v>
                </c:pt>
                <c:pt idx="300">
                  <c:v>5.0000000000000002E-5</c:v>
                </c:pt>
                <c:pt idx="301">
                  <c:v>5.0000000000000002E-5</c:v>
                </c:pt>
                <c:pt idx="302">
                  <c:v>5.0000000000000002E-5</c:v>
                </c:pt>
                <c:pt idx="303">
                  <c:v>5.0000000000000002E-5</c:v>
                </c:pt>
                <c:pt idx="304">
                  <c:v>5.0000000000000002E-5</c:v>
                </c:pt>
                <c:pt idx="305">
                  <c:v>5.0000000000000002E-5</c:v>
                </c:pt>
                <c:pt idx="306">
                  <c:v>5.0000000000000002E-5</c:v>
                </c:pt>
                <c:pt idx="307">
                  <c:v>5.0000000000000002E-5</c:v>
                </c:pt>
                <c:pt idx="308">
                  <c:v>5.0000000000000002E-5</c:v>
                </c:pt>
                <c:pt idx="309">
                  <c:v>5.0000000000000002E-5</c:v>
                </c:pt>
                <c:pt idx="310">
                  <c:v>5.0000000000000002E-5</c:v>
                </c:pt>
                <c:pt idx="311">
                  <c:v>5.0000000000000002E-5</c:v>
                </c:pt>
                <c:pt idx="312">
                  <c:v>5.0000000000000002E-5</c:v>
                </c:pt>
                <c:pt idx="313">
                  <c:v>5.0000000000000002E-5</c:v>
                </c:pt>
                <c:pt idx="314">
                  <c:v>4.0000000000000003E-5</c:v>
                </c:pt>
                <c:pt idx="315">
                  <c:v>4.0000000000000003E-5</c:v>
                </c:pt>
                <c:pt idx="316">
                  <c:v>4.0000000000000003E-5</c:v>
                </c:pt>
                <c:pt idx="317">
                  <c:v>4.0000000000000003E-5</c:v>
                </c:pt>
                <c:pt idx="318">
                  <c:v>4.0000000000000003E-5</c:v>
                </c:pt>
                <c:pt idx="319">
                  <c:v>4.0000000000000003E-5</c:v>
                </c:pt>
                <c:pt idx="320">
                  <c:v>4.0000000000000003E-5</c:v>
                </c:pt>
                <c:pt idx="321">
                  <c:v>4.0000000000000003E-5</c:v>
                </c:pt>
                <c:pt idx="322">
                  <c:v>4.0000000000000003E-5</c:v>
                </c:pt>
                <c:pt idx="323">
                  <c:v>4.0000000000000003E-5</c:v>
                </c:pt>
                <c:pt idx="324">
                  <c:v>4.0000000000000003E-5</c:v>
                </c:pt>
                <c:pt idx="325">
                  <c:v>4.0000000000000003E-5</c:v>
                </c:pt>
                <c:pt idx="326">
                  <c:v>4.0000000000000003E-5</c:v>
                </c:pt>
                <c:pt idx="327">
                  <c:v>4.0000000000000003E-5</c:v>
                </c:pt>
                <c:pt idx="328">
                  <c:v>4.0000000000000003E-5</c:v>
                </c:pt>
                <c:pt idx="329">
                  <c:v>4.0000000000000003E-5</c:v>
                </c:pt>
                <c:pt idx="330">
                  <c:v>4.0000000000000003E-5</c:v>
                </c:pt>
                <c:pt idx="331">
                  <c:v>4.0000000000000003E-5</c:v>
                </c:pt>
                <c:pt idx="332">
                  <c:v>4.0000000000000003E-5</c:v>
                </c:pt>
                <c:pt idx="333">
                  <c:v>4.0000000000000003E-5</c:v>
                </c:pt>
                <c:pt idx="334">
                  <c:v>4.0000000000000003E-5</c:v>
                </c:pt>
                <c:pt idx="335">
                  <c:v>3.0000000000000001E-5</c:v>
                </c:pt>
                <c:pt idx="336">
                  <c:v>3.0000000000000001E-5</c:v>
                </c:pt>
                <c:pt idx="337">
                  <c:v>3.0000000000000001E-5</c:v>
                </c:pt>
                <c:pt idx="338">
                  <c:v>3.0000000000000001E-5</c:v>
                </c:pt>
                <c:pt idx="339">
                  <c:v>3.0000000000000001E-5</c:v>
                </c:pt>
                <c:pt idx="340">
                  <c:v>3.0000000000000001E-5</c:v>
                </c:pt>
                <c:pt idx="341">
                  <c:v>3.0000000000000001E-5</c:v>
                </c:pt>
                <c:pt idx="342">
                  <c:v>3.0000000000000001E-5</c:v>
                </c:pt>
                <c:pt idx="343">
                  <c:v>3.0000000000000001E-5</c:v>
                </c:pt>
                <c:pt idx="344">
                  <c:v>3.0000000000000001E-5</c:v>
                </c:pt>
                <c:pt idx="345">
                  <c:v>3.0000000000000001E-5</c:v>
                </c:pt>
                <c:pt idx="346">
                  <c:v>3.0000000000000001E-5</c:v>
                </c:pt>
                <c:pt idx="347">
                  <c:v>3.0000000000000001E-5</c:v>
                </c:pt>
                <c:pt idx="348">
                  <c:v>3.0000000000000001E-5</c:v>
                </c:pt>
                <c:pt idx="349">
                  <c:v>3.0000000000000001E-5</c:v>
                </c:pt>
                <c:pt idx="350">
                  <c:v>3.0000000000000001E-5</c:v>
                </c:pt>
                <c:pt idx="351">
                  <c:v>3.0000000000000001E-5</c:v>
                </c:pt>
                <c:pt idx="352">
                  <c:v>3.0000000000000001E-5</c:v>
                </c:pt>
                <c:pt idx="353">
                  <c:v>3.0000000000000001E-5</c:v>
                </c:pt>
                <c:pt idx="354">
                  <c:v>3.0000000000000001E-5</c:v>
                </c:pt>
                <c:pt idx="355">
                  <c:v>3.0000000000000001E-5</c:v>
                </c:pt>
                <c:pt idx="356">
                  <c:v>3.0000000000000001E-5</c:v>
                </c:pt>
                <c:pt idx="357">
                  <c:v>3.0000000000000001E-5</c:v>
                </c:pt>
                <c:pt idx="358">
                  <c:v>3.0000000000000001E-5</c:v>
                </c:pt>
                <c:pt idx="359">
                  <c:v>3.0000000000000001E-5</c:v>
                </c:pt>
                <c:pt idx="360">
                  <c:v>3.0000000000000001E-5</c:v>
                </c:pt>
                <c:pt idx="361">
                  <c:v>3.0000000000000001E-5</c:v>
                </c:pt>
                <c:pt idx="362">
                  <c:v>3.0000000000000001E-5</c:v>
                </c:pt>
                <c:pt idx="363">
                  <c:v>3.0000000000000001E-5</c:v>
                </c:pt>
                <c:pt idx="364">
                  <c:v>3.0000000000000001E-5</c:v>
                </c:pt>
                <c:pt idx="365">
                  <c:v>3.0000000000000001E-5</c:v>
                </c:pt>
                <c:pt idx="366">
                  <c:v>3.0000000000000001E-5</c:v>
                </c:pt>
                <c:pt idx="367">
                  <c:v>3.0000000000000001E-5</c:v>
                </c:pt>
                <c:pt idx="368">
                  <c:v>3.0000000000000001E-5</c:v>
                </c:pt>
                <c:pt idx="369">
                  <c:v>3.0000000000000001E-5</c:v>
                </c:pt>
                <c:pt idx="370">
                  <c:v>3.0000000000000001E-5</c:v>
                </c:pt>
                <c:pt idx="371">
                  <c:v>3.0000000000000001E-5</c:v>
                </c:pt>
                <c:pt idx="372">
                  <c:v>3.0000000000000001E-5</c:v>
                </c:pt>
                <c:pt idx="373">
                  <c:v>3.0000000000000001E-5</c:v>
                </c:pt>
                <c:pt idx="374">
                  <c:v>3.0000000000000001E-5</c:v>
                </c:pt>
                <c:pt idx="375">
                  <c:v>3.0000000000000001E-5</c:v>
                </c:pt>
                <c:pt idx="376">
                  <c:v>3.0000000000000001E-5</c:v>
                </c:pt>
                <c:pt idx="377">
                  <c:v>2.0000000000000002E-5</c:v>
                </c:pt>
                <c:pt idx="378">
                  <c:v>2.0000000000000002E-5</c:v>
                </c:pt>
                <c:pt idx="379">
                  <c:v>2.0000000000000002E-5</c:v>
                </c:pt>
                <c:pt idx="380">
                  <c:v>2.0000000000000002E-5</c:v>
                </c:pt>
                <c:pt idx="381">
                  <c:v>2.0000000000000002E-5</c:v>
                </c:pt>
                <c:pt idx="382">
                  <c:v>2.0000000000000002E-5</c:v>
                </c:pt>
                <c:pt idx="383">
                  <c:v>2.0000000000000002E-5</c:v>
                </c:pt>
                <c:pt idx="384">
                  <c:v>2.0000000000000002E-5</c:v>
                </c:pt>
                <c:pt idx="385">
                  <c:v>2.0000000000000002E-5</c:v>
                </c:pt>
                <c:pt idx="386">
                  <c:v>2.0000000000000002E-5</c:v>
                </c:pt>
                <c:pt idx="387">
                  <c:v>2.0000000000000002E-5</c:v>
                </c:pt>
                <c:pt idx="388">
                  <c:v>2.0000000000000002E-5</c:v>
                </c:pt>
                <c:pt idx="389">
                  <c:v>2.0000000000000002E-5</c:v>
                </c:pt>
                <c:pt idx="390">
                  <c:v>2.0000000000000002E-5</c:v>
                </c:pt>
                <c:pt idx="391">
                  <c:v>2.0000000000000002E-5</c:v>
                </c:pt>
                <c:pt idx="392">
                  <c:v>2.0000000000000002E-5</c:v>
                </c:pt>
                <c:pt idx="393">
                  <c:v>2.0000000000000002E-5</c:v>
                </c:pt>
                <c:pt idx="394">
                  <c:v>2.0000000000000002E-5</c:v>
                </c:pt>
                <c:pt idx="395">
                  <c:v>2.0000000000000002E-5</c:v>
                </c:pt>
                <c:pt idx="396">
                  <c:v>2.0000000000000002E-5</c:v>
                </c:pt>
                <c:pt idx="397">
                  <c:v>2.0000000000000002E-5</c:v>
                </c:pt>
                <c:pt idx="398">
                  <c:v>2.0000000000000002E-5</c:v>
                </c:pt>
                <c:pt idx="399">
                  <c:v>2.0000000000000002E-5</c:v>
                </c:pt>
                <c:pt idx="400">
                  <c:v>2.0000000000000002E-5</c:v>
                </c:pt>
                <c:pt idx="401">
                  <c:v>2.0000000000000002E-5</c:v>
                </c:pt>
                <c:pt idx="402">
                  <c:v>2.0000000000000002E-5</c:v>
                </c:pt>
                <c:pt idx="403">
                  <c:v>2.0000000000000002E-5</c:v>
                </c:pt>
                <c:pt idx="404">
                  <c:v>2.0000000000000002E-5</c:v>
                </c:pt>
                <c:pt idx="405">
                  <c:v>2.0000000000000002E-5</c:v>
                </c:pt>
                <c:pt idx="406">
                  <c:v>2.0000000000000002E-5</c:v>
                </c:pt>
                <c:pt idx="407">
                  <c:v>2.0000000000000002E-5</c:v>
                </c:pt>
                <c:pt idx="408">
                  <c:v>2.0000000000000002E-5</c:v>
                </c:pt>
                <c:pt idx="409">
                  <c:v>2.0000000000000002E-5</c:v>
                </c:pt>
                <c:pt idx="410">
                  <c:v>2.0000000000000002E-5</c:v>
                </c:pt>
                <c:pt idx="411">
                  <c:v>2.0000000000000002E-5</c:v>
                </c:pt>
                <c:pt idx="412">
                  <c:v>2.0000000000000002E-5</c:v>
                </c:pt>
                <c:pt idx="413">
                  <c:v>2.0000000000000002E-5</c:v>
                </c:pt>
                <c:pt idx="414">
                  <c:v>2.0000000000000002E-5</c:v>
                </c:pt>
                <c:pt idx="415">
                  <c:v>2.0000000000000002E-5</c:v>
                </c:pt>
                <c:pt idx="416">
                  <c:v>2.0000000000000002E-5</c:v>
                </c:pt>
                <c:pt idx="417">
                  <c:v>2.0000000000000002E-5</c:v>
                </c:pt>
                <c:pt idx="418">
                  <c:v>2.0000000000000002E-5</c:v>
                </c:pt>
                <c:pt idx="419">
                  <c:v>2.0000000000000002E-5</c:v>
                </c:pt>
                <c:pt idx="420">
                  <c:v>2.0000000000000002E-5</c:v>
                </c:pt>
                <c:pt idx="421">
                  <c:v>2.0000000000000002E-5</c:v>
                </c:pt>
                <c:pt idx="422">
                  <c:v>2.0000000000000002E-5</c:v>
                </c:pt>
                <c:pt idx="423">
                  <c:v>2.0000000000000002E-5</c:v>
                </c:pt>
                <c:pt idx="424">
                  <c:v>2.0000000000000002E-5</c:v>
                </c:pt>
                <c:pt idx="425">
                  <c:v>2.0000000000000002E-5</c:v>
                </c:pt>
                <c:pt idx="426">
                  <c:v>2.0000000000000002E-5</c:v>
                </c:pt>
                <c:pt idx="427">
                  <c:v>2.0000000000000002E-5</c:v>
                </c:pt>
                <c:pt idx="428">
                  <c:v>2.0000000000000002E-5</c:v>
                </c:pt>
                <c:pt idx="429">
                  <c:v>2.0000000000000002E-5</c:v>
                </c:pt>
                <c:pt idx="430">
                  <c:v>2.0000000000000002E-5</c:v>
                </c:pt>
                <c:pt idx="431">
                  <c:v>2.0000000000000002E-5</c:v>
                </c:pt>
                <c:pt idx="432">
                  <c:v>2.0000000000000002E-5</c:v>
                </c:pt>
                <c:pt idx="433">
                  <c:v>2.0000000000000002E-5</c:v>
                </c:pt>
                <c:pt idx="434">
                  <c:v>2.0000000000000002E-5</c:v>
                </c:pt>
                <c:pt idx="435">
                  <c:v>2.0000000000000002E-5</c:v>
                </c:pt>
                <c:pt idx="436">
                  <c:v>2.0000000000000002E-5</c:v>
                </c:pt>
                <c:pt idx="437">
                  <c:v>2.0000000000000002E-5</c:v>
                </c:pt>
                <c:pt idx="438">
                  <c:v>2.0000000000000002E-5</c:v>
                </c:pt>
                <c:pt idx="439">
                  <c:v>2.0000000000000002E-5</c:v>
                </c:pt>
                <c:pt idx="440">
                  <c:v>2.0000000000000002E-5</c:v>
                </c:pt>
                <c:pt idx="441">
                  <c:v>2.0000000000000002E-5</c:v>
                </c:pt>
                <c:pt idx="442">
                  <c:v>2.0000000000000002E-5</c:v>
                </c:pt>
                <c:pt idx="443">
                  <c:v>2.0000000000000002E-5</c:v>
                </c:pt>
                <c:pt idx="444">
                  <c:v>2.0000000000000002E-5</c:v>
                </c:pt>
                <c:pt idx="445">
                  <c:v>2.0000000000000002E-5</c:v>
                </c:pt>
                <c:pt idx="446">
                  <c:v>2.0000000000000002E-5</c:v>
                </c:pt>
                <c:pt idx="447">
                  <c:v>2.0000000000000002E-5</c:v>
                </c:pt>
                <c:pt idx="448">
                  <c:v>2.0000000000000002E-5</c:v>
                </c:pt>
                <c:pt idx="449">
                  <c:v>2.0000000000000002E-5</c:v>
                </c:pt>
                <c:pt idx="450">
                  <c:v>2.0000000000000002E-5</c:v>
                </c:pt>
                <c:pt idx="451">
                  <c:v>2.0000000000000002E-5</c:v>
                </c:pt>
                <c:pt idx="452">
                  <c:v>2.0000000000000002E-5</c:v>
                </c:pt>
                <c:pt idx="453">
                  <c:v>2.0000000000000002E-5</c:v>
                </c:pt>
                <c:pt idx="454">
                  <c:v>2.0000000000000002E-5</c:v>
                </c:pt>
                <c:pt idx="455">
                  <c:v>2.0000000000000002E-5</c:v>
                </c:pt>
                <c:pt idx="456">
                  <c:v>2.0000000000000002E-5</c:v>
                </c:pt>
                <c:pt idx="457">
                  <c:v>2.0000000000000002E-5</c:v>
                </c:pt>
                <c:pt idx="458">
                  <c:v>2.0000000000000002E-5</c:v>
                </c:pt>
                <c:pt idx="459">
                  <c:v>2.0000000000000002E-5</c:v>
                </c:pt>
                <c:pt idx="460">
                  <c:v>2.0000000000000002E-5</c:v>
                </c:pt>
                <c:pt idx="461">
                  <c:v>2.0000000000000002E-5</c:v>
                </c:pt>
                <c:pt idx="462">
                  <c:v>2.0000000000000002E-5</c:v>
                </c:pt>
                <c:pt idx="463">
                  <c:v>2.0000000000000002E-5</c:v>
                </c:pt>
                <c:pt idx="464">
                  <c:v>2.0000000000000002E-5</c:v>
                </c:pt>
                <c:pt idx="465">
                  <c:v>2.0000000000000002E-5</c:v>
                </c:pt>
                <c:pt idx="466">
                  <c:v>2.0000000000000002E-5</c:v>
                </c:pt>
                <c:pt idx="467">
                  <c:v>2.0000000000000002E-5</c:v>
                </c:pt>
                <c:pt idx="468">
                  <c:v>2.0000000000000002E-5</c:v>
                </c:pt>
                <c:pt idx="469">
                  <c:v>2.0000000000000002E-5</c:v>
                </c:pt>
                <c:pt idx="470">
                  <c:v>2.0000000000000002E-5</c:v>
                </c:pt>
                <c:pt idx="471">
                  <c:v>2.0000000000000002E-5</c:v>
                </c:pt>
                <c:pt idx="472">
                  <c:v>2.0000000000000002E-5</c:v>
                </c:pt>
                <c:pt idx="473">
                  <c:v>2.0000000000000002E-5</c:v>
                </c:pt>
                <c:pt idx="474">
                  <c:v>2.0000000000000002E-5</c:v>
                </c:pt>
                <c:pt idx="475">
                  <c:v>2.0000000000000002E-5</c:v>
                </c:pt>
                <c:pt idx="476">
                  <c:v>2.0000000000000002E-5</c:v>
                </c:pt>
                <c:pt idx="477">
                  <c:v>2.0000000000000002E-5</c:v>
                </c:pt>
                <c:pt idx="478">
                  <c:v>2.0000000000000002E-5</c:v>
                </c:pt>
                <c:pt idx="479">
                  <c:v>2.0000000000000002E-5</c:v>
                </c:pt>
                <c:pt idx="480">
                  <c:v>2.0000000000000002E-5</c:v>
                </c:pt>
                <c:pt idx="481">
                  <c:v>2.0000000000000002E-5</c:v>
                </c:pt>
                <c:pt idx="482">
                  <c:v>2.0000000000000002E-5</c:v>
                </c:pt>
                <c:pt idx="483">
                  <c:v>2.0000000000000002E-5</c:v>
                </c:pt>
                <c:pt idx="484">
                  <c:v>2.0000000000000002E-5</c:v>
                </c:pt>
                <c:pt idx="485">
                  <c:v>2.0000000000000002E-5</c:v>
                </c:pt>
                <c:pt idx="486">
                  <c:v>2.0000000000000002E-5</c:v>
                </c:pt>
                <c:pt idx="487">
                  <c:v>2.0000000000000002E-5</c:v>
                </c:pt>
                <c:pt idx="488">
                  <c:v>2.0000000000000002E-5</c:v>
                </c:pt>
                <c:pt idx="489">
                  <c:v>2.0000000000000002E-5</c:v>
                </c:pt>
                <c:pt idx="490">
                  <c:v>2.0000000000000002E-5</c:v>
                </c:pt>
                <c:pt idx="491">
                  <c:v>2.0000000000000002E-5</c:v>
                </c:pt>
                <c:pt idx="492">
                  <c:v>2.0000000000000002E-5</c:v>
                </c:pt>
                <c:pt idx="493">
                  <c:v>2.0000000000000002E-5</c:v>
                </c:pt>
                <c:pt idx="494">
                  <c:v>2.0000000000000002E-5</c:v>
                </c:pt>
                <c:pt idx="495">
                  <c:v>2.0000000000000002E-5</c:v>
                </c:pt>
                <c:pt idx="496">
                  <c:v>2.0000000000000002E-5</c:v>
                </c:pt>
                <c:pt idx="497">
                  <c:v>2.0000000000000002E-5</c:v>
                </c:pt>
                <c:pt idx="498">
                  <c:v>2.0000000000000002E-5</c:v>
                </c:pt>
                <c:pt idx="499">
                  <c:v>2.0000000000000002E-5</c:v>
                </c:pt>
                <c:pt idx="500">
                  <c:v>2.0000000000000002E-5</c:v>
                </c:pt>
                <c:pt idx="501">
                  <c:v>2.0000000000000002E-5</c:v>
                </c:pt>
                <c:pt idx="502">
                  <c:v>2.0000000000000002E-5</c:v>
                </c:pt>
                <c:pt idx="503">
                  <c:v>2.0000000000000002E-5</c:v>
                </c:pt>
                <c:pt idx="504">
                  <c:v>2.0000000000000002E-5</c:v>
                </c:pt>
                <c:pt idx="505">
                  <c:v>2.0000000000000002E-5</c:v>
                </c:pt>
                <c:pt idx="506">
                  <c:v>2.0000000000000002E-5</c:v>
                </c:pt>
                <c:pt idx="507">
                  <c:v>2.0000000000000002E-5</c:v>
                </c:pt>
                <c:pt idx="508">
                  <c:v>2.0000000000000002E-5</c:v>
                </c:pt>
                <c:pt idx="509">
                  <c:v>2.0000000000000002E-5</c:v>
                </c:pt>
                <c:pt idx="510">
                  <c:v>2.0000000000000002E-5</c:v>
                </c:pt>
                <c:pt idx="511">
                  <c:v>2.0000000000000002E-5</c:v>
                </c:pt>
                <c:pt idx="512">
                  <c:v>2.0000000000000002E-5</c:v>
                </c:pt>
                <c:pt idx="513">
                  <c:v>2.0000000000000002E-5</c:v>
                </c:pt>
                <c:pt idx="514">
                  <c:v>2.0000000000000002E-5</c:v>
                </c:pt>
                <c:pt idx="515">
                  <c:v>2.0000000000000002E-5</c:v>
                </c:pt>
                <c:pt idx="516">
                  <c:v>2.0000000000000002E-5</c:v>
                </c:pt>
                <c:pt idx="517">
                  <c:v>2.0000000000000002E-5</c:v>
                </c:pt>
                <c:pt idx="518">
                  <c:v>2.0000000000000002E-5</c:v>
                </c:pt>
                <c:pt idx="519">
                  <c:v>2.0000000000000002E-5</c:v>
                </c:pt>
                <c:pt idx="520">
                  <c:v>2.0000000000000002E-5</c:v>
                </c:pt>
                <c:pt idx="521">
                  <c:v>2.0000000000000002E-5</c:v>
                </c:pt>
                <c:pt idx="522">
                  <c:v>2.0000000000000002E-5</c:v>
                </c:pt>
                <c:pt idx="523">
                  <c:v>2.0000000000000002E-5</c:v>
                </c:pt>
                <c:pt idx="524">
                  <c:v>2.0000000000000002E-5</c:v>
                </c:pt>
                <c:pt idx="525">
                  <c:v>2.0000000000000002E-5</c:v>
                </c:pt>
                <c:pt idx="526">
                  <c:v>2.0000000000000002E-5</c:v>
                </c:pt>
                <c:pt idx="527">
                  <c:v>2.0000000000000002E-5</c:v>
                </c:pt>
                <c:pt idx="528">
                  <c:v>2.0000000000000002E-5</c:v>
                </c:pt>
                <c:pt idx="529">
                  <c:v>2.0000000000000002E-5</c:v>
                </c:pt>
                <c:pt idx="530">
                  <c:v>2.0000000000000002E-5</c:v>
                </c:pt>
                <c:pt idx="531">
                  <c:v>2.0000000000000002E-5</c:v>
                </c:pt>
                <c:pt idx="532">
                  <c:v>2.0000000000000002E-5</c:v>
                </c:pt>
                <c:pt idx="533">
                  <c:v>2.0000000000000002E-5</c:v>
                </c:pt>
                <c:pt idx="534">
                  <c:v>2.0000000000000002E-5</c:v>
                </c:pt>
                <c:pt idx="535">
                  <c:v>2.0000000000000002E-5</c:v>
                </c:pt>
                <c:pt idx="536">
                  <c:v>2.0000000000000002E-5</c:v>
                </c:pt>
                <c:pt idx="537">
                  <c:v>2.0000000000000002E-5</c:v>
                </c:pt>
                <c:pt idx="538">
                  <c:v>2.0000000000000002E-5</c:v>
                </c:pt>
                <c:pt idx="539">
                  <c:v>2.0000000000000002E-5</c:v>
                </c:pt>
                <c:pt idx="540">
                  <c:v>2.0000000000000002E-5</c:v>
                </c:pt>
                <c:pt idx="541">
                  <c:v>2.0000000000000002E-5</c:v>
                </c:pt>
                <c:pt idx="542">
                  <c:v>2.0000000000000002E-5</c:v>
                </c:pt>
                <c:pt idx="543">
                  <c:v>2.0000000000000002E-5</c:v>
                </c:pt>
                <c:pt idx="544">
                  <c:v>2.0000000000000002E-5</c:v>
                </c:pt>
                <c:pt idx="545">
                  <c:v>2.0000000000000002E-5</c:v>
                </c:pt>
                <c:pt idx="546">
                  <c:v>2.0000000000000002E-5</c:v>
                </c:pt>
                <c:pt idx="547">
                  <c:v>2.0000000000000002E-5</c:v>
                </c:pt>
                <c:pt idx="548">
                  <c:v>2.0000000000000002E-5</c:v>
                </c:pt>
                <c:pt idx="549">
                  <c:v>2.0000000000000002E-5</c:v>
                </c:pt>
                <c:pt idx="550">
                  <c:v>2.0000000000000002E-5</c:v>
                </c:pt>
                <c:pt idx="551">
                  <c:v>2.0000000000000002E-5</c:v>
                </c:pt>
                <c:pt idx="552">
                  <c:v>2.0000000000000002E-5</c:v>
                </c:pt>
                <c:pt idx="553">
                  <c:v>2.0000000000000002E-5</c:v>
                </c:pt>
                <c:pt idx="554">
                  <c:v>2.0000000000000002E-5</c:v>
                </c:pt>
                <c:pt idx="555">
                  <c:v>3.0000000000000001E-5</c:v>
                </c:pt>
                <c:pt idx="556">
                  <c:v>3.0000000000000001E-5</c:v>
                </c:pt>
                <c:pt idx="557">
                  <c:v>3.0000000000000001E-5</c:v>
                </c:pt>
                <c:pt idx="558">
                  <c:v>3.0000000000000001E-5</c:v>
                </c:pt>
                <c:pt idx="559">
                  <c:v>3.0000000000000001E-5</c:v>
                </c:pt>
                <c:pt idx="560">
                  <c:v>3.0000000000000001E-5</c:v>
                </c:pt>
                <c:pt idx="561">
                  <c:v>3.0000000000000001E-5</c:v>
                </c:pt>
                <c:pt idx="562">
                  <c:v>3.0000000000000001E-5</c:v>
                </c:pt>
                <c:pt idx="563">
                  <c:v>3.0000000000000001E-5</c:v>
                </c:pt>
                <c:pt idx="564">
                  <c:v>3.0000000000000001E-5</c:v>
                </c:pt>
                <c:pt idx="565">
                  <c:v>3.0000000000000001E-5</c:v>
                </c:pt>
                <c:pt idx="566">
                  <c:v>3.0000000000000001E-5</c:v>
                </c:pt>
                <c:pt idx="567">
                  <c:v>3.0000000000000001E-5</c:v>
                </c:pt>
                <c:pt idx="568">
                  <c:v>3.0000000000000001E-5</c:v>
                </c:pt>
                <c:pt idx="569">
                  <c:v>3.0000000000000001E-5</c:v>
                </c:pt>
                <c:pt idx="570">
                  <c:v>3.0000000000000001E-5</c:v>
                </c:pt>
                <c:pt idx="571">
                  <c:v>3.0000000000000001E-5</c:v>
                </c:pt>
                <c:pt idx="572">
                  <c:v>4.0000000000000003E-5</c:v>
                </c:pt>
                <c:pt idx="573">
                  <c:v>4.0000000000000003E-5</c:v>
                </c:pt>
                <c:pt idx="574">
                  <c:v>4.0000000000000003E-5</c:v>
                </c:pt>
                <c:pt idx="575">
                  <c:v>4.0000000000000003E-5</c:v>
                </c:pt>
                <c:pt idx="576">
                  <c:v>4.0000000000000003E-5</c:v>
                </c:pt>
                <c:pt idx="577">
                  <c:v>4.0000000000000003E-5</c:v>
                </c:pt>
                <c:pt idx="578">
                  <c:v>4.0000000000000003E-5</c:v>
                </c:pt>
                <c:pt idx="579">
                  <c:v>4.0000000000000003E-5</c:v>
                </c:pt>
                <c:pt idx="580">
                  <c:v>4.0000000000000003E-5</c:v>
                </c:pt>
                <c:pt idx="581">
                  <c:v>4.0000000000000003E-5</c:v>
                </c:pt>
                <c:pt idx="582">
                  <c:v>4.0000000000000003E-5</c:v>
                </c:pt>
                <c:pt idx="583">
                  <c:v>4.0000000000000003E-5</c:v>
                </c:pt>
                <c:pt idx="584">
                  <c:v>4.0000000000000003E-5</c:v>
                </c:pt>
                <c:pt idx="585">
                  <c:v>5.0000000000000002E-5</c:v>
                </c:pt>
                <c:pt idx="586">
                  <c:v>5.0000000000000002E-5</c:v>
                </c:pt>
                <c:pt idx="587">
                  <c:v>5.0000000000000002E-5</c:v>
                </c:pt>
                <c:pt idx="588">
                  <c:v>5.0000000000000002E-5</c:v>
                </c:pt>
                <c:pt idx="589">
                  <c:v>5.0000000000000002E-5</c:v>
                </c:pt>
                <c:pt idx="590">
                  <c:v>5.0000000000000002E-5</c:v>
                </c:pt>
                <c:pt idx="591">
                  <c:v>5.0000000000000002E-5</c:v>
                </c:pt>
                <c:pt idx="592">
                  <c:v>5.0000000000000002E-5</c:v>
                </c:pt>
                <c:pt idx="593">
                  <c:v>5.0000000000000002E-5</c:v>
                </c:pt>
                <c:pt idx="594">
                  <c:v>5.0000000000000002E-5</c:v>
                </c:pt>
                <c:pt idx="595">
                  <c:v>5.0000000000000002E-5</c:v>
                </c:pt>
                <c:pt idx="596">
                  <c:v>6.0000000000000002E-5</c:v>
                </c:pt>
                <c:pt idx="597">
                  <c:v>6.0000000000000002E-5</c:v>
                </c:pt>
                <c:pt idx="598">
                  <c:v>6.0000000000000002E-5</c:v>
                </c:pt>
                <c:pt idx="599">
                  <c:v>6.0000000000000002E-5</c:v>
                </c:pt>
                <c:pt idx="600">
                  <c:v>6.0000000000000002E-5</c:v>
                </c:pt>
                <c:pt idx="601">
                  <c:v>6.0000000000000002E-5</c:v>
                </c:pt>
                <c:pt idx="602">
                  <c:v>6.0000000000000002E-5</c:v>
                </c:pt>
                <c:pt idx="603">
                  <c:v>6.0000000000000002E-5</c:v>
                </c:pt>
                <c:pt idx="604">
                  <c:v>6.9999999999999994E-5</c:v>
                </c:pt>
                <c:pt idx="605">
                  <c:v>6.9999999999999994E-5</c:v>
                </c:pt>
                <c:pt idx="606">
                  <c:v>6.9999999999999994E-5</c:v>
                </c:pt>
                <c:pt idx="607">
                  <c:v>6.9999999999999994E-5</c:v>
                </c:pt>
                <c:pt idx="608">
                  <c:v>6.9999999999999994E-5</c:v>
                </c:pt>
                <c:pt idx="609">
                  <c:v>6.9999999999999994E-5</c:v>
                </c:pt>
                <c:pt idx="610">
                  <c:v>8.0000000000000007E-5</c:v>
                </c:pt>
                <c:pt idx="611">
                  <c:v>8.0000000000000007E-5</c:v>
                </c:pt>
                <c:pt idx="612">
                  <c:v>8.0000000000000007E-5</c:v>
                </c:pt>
                <c:pt idx="613">
                  <c:v>8.0000000000000007E-5</c:v>
                </c:pt>
                <c:pt idx="614">
                  <c:v>8.0000000000000007E-5</c:v>
                </c:pt>
                <c:pt idx="615">
                  <c:v>9.0000000000000006E-5</c:v>
                </c:pt>
                <c:pt idx="616">
                  <c:v>9.0000000000000006E-5</c:v>
                </c:pt>
                <c:pt idx="617">
                  <c:v>9.0000000000000006E-5</c:v>
                </c:pt>
                <c:pt idx="618">
                  <c:v>9.0000000000000006E-5</c:v>
                </c:pt>
                <c:pt idx="619">
                  <c:v>9.0000000000000006E-5</c:v>
                </c:pt>
                <c:pt idx="620">
                  <c:v>1E-4</c:v>
                </c:pt>
                <c:pt idx="621">
                  <c:v>1E-4</c:v>
                </c:pt>
                <c:pt idx="622">
                  <c:v>1E-4</c:v>
                </c:pt>
                <c:pt idx="623">
                  <c:v>1E-4</c:v>
                </c:pt>
                <c:pt idx="624">
                  <c:v>1.1E-4</c:v>
                </c:pt>
                <c:pt idx="625">
                  <c:v>1.1E-4</c:v>
                </c:pt>
                <c:pt idx="626">
                  <c:v>1.1E-4</c:v>
                </c:pt>
                <c:pt idx="627">
                  <c:v>1.1E-4</c:v>
                </c:pt>
                <c:pt idx="628">
                  <c:v>1.2E-4</c:v>
                </c:pt>
                <c:pt idx="629">
                  <c:v>1.2E-4</c:v>
                </c:pt>
                <c:pt idx="630">
                  <c:v>1.2E-4</c:v>
                </c:pt>
                <c:pt idx="631">
                  <c:v>1.2E-4</c:v>
                </c:pt>
                <c:pt idx="632">
                  <c:v>1.2999999999999999E-4</c:v>
                </c:pt>
                <c:pt idx="633">
                  <c:v>1.2999999999999999E-4</c:v>
                </c:pt>
                <c:pt idx="634">
                  <c:v>1.2999999999999999E-4</c:v>
                </c:pt>
                <c:pt idx="635">
                  <c:v>1.3999999999999999E-4</c:v>
                </c:pt>
                <c:pt idx="636">
                  <c:v>1.3999999999999999E-4</c:v>
                </c:pt>
                <c:pt idx="637">
                  <c:v>1.3999999999999999E-4</c:v>
                </c:pt>
                <c:pt idx="638">
                  <c:v>1.4999999999999999E-4</c:v>
                </c:pt>
                <c:pt idx="639">
                  <c:v>1.4999999999999999E-4</c:v>
                </c:pt>
                <c:pt idx="640">
                  <c:v>1.4999999999999999E-4</c:v>
                </c:pt>
                <c:pt idx="641">
                  <c:v>1.6000000000000001E-4</c:v>
                </c:pt>
                <c:pt idx="642">
                  <c:v>1.6000000000000001E-4</c:v>
                </c:pt>
                <c:pt idx="643">
                  <c:v>1.6000000000000001E-4</c:v>
                </c:pt>
                <c:pt idx="644">
                  <c:v>1.7000000000000001E-4</c:v>
                </c:pt>
                <c:pt idx="645">
                  <c:v>1.7000000000000001E-4</c:v>
                </c:pt>
                <c:pt idx="646">
                  <c:v>1.8000000000000001E-4</c:v>
                </c:pt>
                <c:pt idx="647">
                  <c:v>1.8000000000000001E-4</c:v>
                </c:pt>
                <c:pt idx="648">
                  <c:v>1.8000000000000001E-4</c:v>
                </c:pt>
                <c:pt idx="649">
                  <c:v>1.9000000000000001E-4</c:v>
                </c:pt>
                <c:pt idx="650">
                  <c:v>1.9000000000000001E-4</c:v>
                </c:pt>
                <c:pt idx="651">
                  <c:v>1.9000000000000001E-4</c:v>
                </c:pt>
                <c:pt idx="652">
                  <c:v>2.0000000000000001E-4</c:v>
                </c:pt>
                <c:pt idx="653">
                  <c:v>2.0000000000000001E-4</c:v>
                </c:pt>
                <c:pt idx="654">
                  <c:v>2.0000000000000001E-4</c:v>
                </c:pt>
                <c:pt idx="655">
                  <c:v>2.1000000000000001E-4</c:v>
                </c:pt>
                <c:pt idx="656">
                  <c:v>2.1000000000000001E-4</c:v>
                </c:pt>
                <c:pt idx="657">
                  <c:v>2.1000000000000001E-4</c:v>
                </c:pt>
                <c:pt idx="658">
                  <c:v>2.2000000000000001E-4</c:v>
                </c:pt>
                <c:pt idx="659">
                  <c:v>2.2000000000000001E-4</c:v>
                </c:pt>
                <c:pt idx="660">
                  <c:v>2.2000000000000001E-4</c:v>
                </c:pt>
                <c:pt idx="661">
                  <c:v>2.3000000000000001E-4</c:v>
                </c:pt>
                <c:pt idx="662">
                  <c:v>2.3000000000000001E-4</c:v>
                </c:pt>
                <c:pt idx="663">
                  <c:v>2.3000000000000001E-4</c:v>
                </c:pt>
                <c:pt idx="664">
                  <c:v>2.4000000000000001E-4</c:v>
                </c:pt>
                <c:pt idx="665">
                  <c:v>2.4000000000000001E-4</c:v>
                </c:pt>
                <c:pt idx="666">
                  <c:v>2.5000000000000001E-4</c:v>
                </c:pt>
                <c:pt idx="667">
                  <c:v>2.5000000000000001E-4</c:v>
                </c:pt>
                <c:pt idx="668">
                  <c:v>2.5000000000000001E-4</c:v>
                </c:pt>
                <c:pt idx="669">
                  <c:v>2.5999999999999998E-4</c:v>
                </c:pt>
                <c:pt idx="670">
                  <c:v>2.5999999999999998E-4</c:v>
                </c:pt>
                <c:pt idx="671">
                  <c:v>2.7E-4</c:v>
                </c:pt>
                <c:pt idx="672">
                  <c:v>2.7E-4</c:v>
                </c:pt>
                <c:pt idx="673">
                  <c:v>2.7E-4</c:v>
                </c:pt>
                <c:pt idx="674">
                  <c:v>2.7999999999999998E-4</c:v>
                </c:pt>
                <c:pt idx="675">
                  <c:v>2.7999999999999998E-4</c:v>
                </c:pt>
                <c:pt idx="676">
                  <c:v>2.9E-4</c:v>
                </c:pt>
                <c:pt idx="677">
                  <c:v>2.9E-4</c:v>
                </c:pt>
                <c:pt idx="678">
                  <c:v>2.9E-4</c:v>
                </c:pt>
                <c:pt idx="679">
                  <c:v>2.9999999999999997E-4</c:v>
                </c:pt>
                <c:pt idx="680">
                  <c:v>2.9999999999999997E-4</c:v>
                </c:pt>
                <c:pt idx="681">
                  <c:v>3.1E-4</c:v>
                </c:pt>
                <c:pt idx="682">
                  <c:v>3.1E-4</c:v>
                </c:pt>
                <c:pt idx="683">
                  <c:v>3.2000000000000003E-4</c:v>
                </c:pt>
                <c:pt idx="684">
                  <c:v>3.2000000000000003E-4</c:v>
                </c:pt>
                <c:pt idx="685">
                  <c:v>3.3E-4</c:v>
                </c:pt>
                <c:pt idx="686">
                  <c:v>3.3E-4</c:v>
                </c:pt>
                <c:pt idx="687">
                  <c:v>3.4000000000000002E-4</c:v>
                </c:pt>
                <c:pt idx="688">
                  <c:v>3.4000000000000002E-4</c:v>
                </c:pt>
                <c:pt idx="689">
                  <c:v>3.5E-4</c:v>
                </c:pt>
                <c:pt idx="690">
                  <c:v>3.5E-4</c:v>
                </c:pt>
                <c:pt idx="691">
                  <c:v>3.6000000000000002E-4</c:v>
                </c:pt>
                <c:pt idx="692">
                  <c:v>3.6000000000000002E-4</c:v>
                </c:pt>
                <c:pt idx="693">
                  <c:v>3.6999999999999999E-4</c:v>
                </c:pt>
                <c:pt idx="694">
                  <c:v>3.6999999999999999E-4</c:v>
                </c:pt>
                <c:pt idx="695">
                  <c:v>3.8000000000000002E-4</c:v>
                </c:pt>
                <c:pt idx="696">
                  <c:v>3.8000000000000002E-4</c:v>
                </c:pt>
                <c:pt idx="697">
                  <c:v>3.8999999999999999E-4</c:v>
                </c:pt>
                <c:pt idx="698">
                  <c:v>3.8999999999999999E-4</c:v>
                </c:pt>
                <c:pt idx="699">
                  <c:v>4.0000000000000002E-4</c:v>
                </c:pt>
                <c:pt idx="700">
                  <c:v>4.0999999999999999E-4</c:v>
                </c:pt>
                <c:pt idx="701">
                  <c:v>4.0000000000000002E-4</c:v>
                </c:pt>
                <c:pt idx="702">
                  <c:v>4.0000000000000002E-4</c:v>
                </c:pt>
                <c:pt idx="703">
                  <c:v>4.0000000000000002E-4</c:v>
                </c:pt>
                <c:pt idx="704">
                  <c:v>4.0000000000000002E-4</c:v>
                </c:pt>
                <c:pt idx="705">
                  <c:v>4.0000000000000002E-4</c:v>
                </c:pt>
                <c:pt idx="706">
                  <c:v>4.0000000000000002E-4</c:v>
                </c:pt>
                <c:pt idx="707">
                  <c:v>4.0000000000000002E-4</c:v>
                </c:pt>
                <c:pt idx="708">
                  <c:v>4.0000000000000002E-4</c:v>
                </c:pt>
                <c:pt idx="709">
                  <c:v>4.0000000000000002E-4</c:v>
                </c:pt>
                <c:pt idx="710">
                  <c:v>4.0000000000000002E-4</c:v>
                </c:pt>
                <c:pt idx="711">
                  <c:v>4.0000000000000002E-4</c:v>
                </c:pt>
                <c:pt idx="712">
                  <c:v>4.0000000000000002E-4</c:v>
                </c:pt>
                <c:pt idx="713">
                  <c:v>4.0000000000000002E-4</c:v>
                </c:pt>
                <c:pt idx="714">
                  <c:v>4.0000000000000002E-4</c:v>
                </c:pt>
                <c:pt idx="715">
                  <c:v>3.8999999999999999E-4</c:v>
                </c:pt>
                <c:pt idx="716">
                  <c:v>3.8999999999999999E-4</c:v>
                </c:pt>
                <c:pt idx="717">
                  <c:v>3.8999999999999999E-4</c:v>
                </c:pt>
                <c:pt idx="718">
                  <c:v>3.8999999999999999E-4</c:v>
                </c:pt>
                <c:pt idx="719">
                  <c:v>3.8999999999999999E-4</c:v>
                </c:pt>
                <c:pt idx="720">
                  <c:v>3.8999999999999999E-4</c:v>
                </c:pt>
                <c:pt idx="721">
                  <c:v>3.8999999999999999E-4</c:v>
                </c:pt>
                <c:pt idx="722">
                  <c:v>3.8999999999999999E-4</c:v>
                </c:pt>
                <c:pt idx="723">
                  <c:v>3.8999999999999999E-4</c:v>
                </c:pt>
                <c:pt idx="724">
                  <c:v>3.8999999999999999E-4</c:v>
                </c:pt>
                <c:pt idx="725">
                  <c:v>3.8999999999999999E-4</c:v>
                </c:pt>
                <c:pt idx="726">
                  <c:v>3.8999999999999999E-4</c:v>
                </c:pt>
                <c:pt idx="727">
                  <c:v>3.8000000000000002E-4</c:v>
                </c:pt>
                <c:pt idx="728">
                  <c:v>3.8000000000000002E-4</c:v>
                </c:pt>
                <c:pt idx="729">
                  <c:v>3.8000000000000002E-4</c:v>
                </c:pt>
                <c:pt idx="730">
                  <c:v>3.8000000000000002E-4</c:v>
                </c:pt>
                <c:pt idx="731">
                  <c:v>3.8000000000000002E-4</c:v>
                </c:pt>
                <c:pt idx="732">
                  <c:v>3.8000000000000002E-4</c:v>
                </c:pt>
                <c:pt idx="733">
                  <c:v>3.8000000000000002E-4</c:v>
                </c:pt>
                <c:pt idx="734">
                  <c:v>3.8000000000000002E-4</c:v>
                </c:pt>
                <c:pt idx="735">
                  <c:v>3.8000000000000002E-4</c:v>
                </c:pt>
                <c:pt idx="736">
                  <c:v>3.8000000000000002E-4</c:v>
                </c:pt>
                <c:pt idx="737">
                  <c:v>3.8000000000000002E-4</c:v>
                </c:pt>
                <c:pt idx="738">
                  <c:v>3.6999999999999999E-4</c:v>
                </c:pt>
                <c:pt idx="739">
                  <c:v>3.6999999999999999E-4</c:v>
                </c:pt>
                <c:pt idx="740">
                  <c:v>3.6999999999999999E-4</c:v>
                </c:pt>
                <c:pt idx="741">
                  <c:v>3.6999999999999999E-4</c:v>
                </c:pt>
                <c:pt idx="742">
                  <c:v>3.6999999999999999E-4</c:v>
                </c:pt>
                <c:pt idx="743">
                  <c:v>3.6999999999999999E-4</c:v>
                </c:pt>
                <c:pt idx="744">
                  <c:v>3.6999999999999999E-4</c:v>
                </c:pt>
                <c:pt idx="745">
                  <c:v>3.6999999999999999E-4</c:v>
                </c:pt>
                <c:pt idx="746">
                  <c:v>3.6999999999999999E-4</c:v>
                </c:pt>
                <c:pt idx="747">
                  <c:v>3.6999999999999999E-4</c:v>
                </c:pt>
                <c:pt idx="748">
                  <c:v>3.6000000000000002E-4</c:v>
                </c:pt>
                <c:pt idx="749">
                  <c:v>3.6000000000000002E-4</c:v>
                </c:pt>
                <c:pt idx="750">
                  <c:v>3.6000000000000002E-4</c:v>
                </c:pt>
                <c:pt idx="751">
                  <c:v>3.6000000000000002E-4</c:v>
                </c:pt>
                <c:pt idx="752">
                  <c:v>3.6000000000000002E-4</c:v>
                </c:pt>
                <c:pt idx="753">
                  <c:v>3.5E-4</c:v>
                </c:pt>
                <c:pt idx="754">
                  <c:v>3.5E-4</c:v>
                </c:pt>
                <c:pt idx="755">
                  <c:v>3.5E-4</c:v>
                </c:pt>
                <c:pt idx="756">
                  <c:v>3.4000000000000002E-4</c:v>
                </c:pt>
                <c:pt idx="757">
                  <c:v>3.4000000000000002E-4</c:v>
                </c:pt>
                <c:pt idx="758">
                  <c:v>3.4000000000000002E-4</c:v>
                </c:pt>
                <c:pt idx="759">
                  <c:v>3.3E-4</c:v>
                </c:pt>
                <c:pt idx="760">
                  <c:v>3.3E-4</c:v>
                </c:pt>
                <c:pt idx="761">
                  <c:v>3.3E-4</c:v>
                </c:pt>
                <c:pt idx="762">
                  <c:v>3.3E-4</c:v>
                </c:pt>
                <c:pt idx="763">
                  <c:v>3.2000000000000003E-4</c:v>
                </c:pt>
                <c:pt idx="764">
                  <c:v>3.2000000000000003E-4</c:v>
                </c:pt>
                <c:pt idx="765">
                  <c:v>3.2000000000000003E-4</c:v>
                </c:pt>
                <c:pt idx="766">
                  <c:v>3.1E-4</c:v>
                </c:pt>
                <c:pt idx="767">
                  <c:v>3.1E-4</c:v>
                </c:pt>
                <c:pt idx="768">
                  <c:v>3.1E-4</c:v>
                </c:pt>
                <c:pt idx="769">
                  <c:v>3.1E-4</c:v>
                </c:pt>
                <c:pt idx="770">
                  <c:v>2.9999999999999997E-4</c:v>
                </c:pt>
                <c:pt idx="771">
                  <c:v>2.9999999999999997E-4</c:v>
                </c:pt>
                <c:pt idx="772">
                  <c:v>2.9999999999999997E-4</c:v>
                </c:pt>
                <c:pt idx="773">
                  <c:v>2.9999999999999997E-4</c:v>
                </c:pt>
                <c:pt idx="774">
                  <c:v>2.9E-4</c:v>
                </c:pt>
                <c:pt idx="775">
                  <c:v>2.9E-4</c:v>
                </c:pt>
                <c:pt idx="776">
                  <c:v>2.9E-4</c:v>
                </c:pt>
                <c:pt idx="777">
                  <c:v>2.9E-4</c:v>
                </c:pt>
                <c:pt idx="778">
                  <c:v>2.7999999999999998E-4</c:v>
                </c:pt>
                <c:pt idx="779">
                  <c:v>2.7999999999999998E-4</c:v>
                </c:pt>
                <c:pt idx="780">
                  <c:v>2.7999999999999998E-4</c:v>
                </c:pt>
                <c:pt idx="781">
                  <c:v>2.7999999999999998E-4</c:v>
                </c:pt>
                <c:pt idx="782">
                  <c:v>2.7E-4</c:v>
                </c:pt>
                <c:pt idx="783">
                  <c:v>2.7E-4</c:v>
                </c:pt>
                <c:pt idx="784">
                  <c:v>2.7E-4</c:v>
                </c:pt>
                <c:pt idx="785">
                  <c:v>2.7E-4</c:v>
                </c:pt>
                <c:pt idx="786">
                  <c:v>2.5999999999999998E-4</c:v>
                </c:pt>
                <c:pt idx="787">
                  <c:v>2.5999999999999998E-4</c:v>
                </c:pt>
                <c:pt idx="788">
                  <c:v>2.5999999999999998E-4</c:v>
                </c:pt>
                <c:pt idx="789">
                  <c:v>2.5999999999999998E-4</c:v>
                </c:pt>
                <c:pt idx="790">
                  <c:v>2.5000000000000001E-4</c:v>
                </c:pt>
                <c:pt idx="791">
                  <c:v>2.5000000000000001E-4</c:v>
                </c:pt>
                <c:pt idx="792">
                  <c:v>2.5000000000000001E-4</c:v>
                </c:pt>
                <c:pt idx="793">
                  <c:v>2.5000000000000001E-4</c:v>
                </c:pt>
                <c:pt idx="794">
                  <c:v>2.5000000000000001E-4</c:v>
                </c:pt>
                <c:pt idx="795">
                  <c:v>2.4000000000000001E-4</c:v>
                </c:pt>
                <c:pt idx="796">
                  <c:v>2.4000000000000001E-4</c:v>
                </c:pt>
                <c:pt idx="797">
                  <c:v>2.4000000000000001E-4</c:v>
                </c:pt>
                <c:pt idx="798">
                  <c:v>2.4000000000000001E-4</c:v>
                </c:pt>
                <c:pt idx="799">
                  <c:v>2.3000000000000001E-4</c:v>
                </c:pt>
                <c:pt idx="800">
                  <c:v>2.3000000000000001E-4</c:v>
                </c:pt>
                <c:pt idx="801">
                  <c:v>2.3000000000000001E-4</c:v>
                </c:pt>
                <c:pt idx="802">
                  <c:v>2.3000000000000001E-4</c:v>
                </c:pt>
                <c:pt idx="803">
                  <c:v>2.3000000000000001E-4</c:v>
                </c:pt>
                <c:pt idx="804">
                  <c:v>2.2000000000000001E-4</c:v>
                </c:pt>
                <c:pt idx="805">
                  <c:v>2.2000000000000001E-4</c:v>
                </c:pt>
                <c:pt idx="806">
                  <c:v>2.2000000000000001E-4</c:v>
                </c:pt>
                <c:pt idx="807">
                  <c:v>2.2000000000000001E-4</c:v>
                </c:pt>
                <c:pt idx="808">
                  <c:v>2.2000000000000001E-4</c:v>
                </c:pt>
                <c:pt idx="809">
                  <c:v>2.1000000000000001E-4</c:v>
                </c:pt>
                <c:pt idx="810">
                  <c:v>2.1000000000000001E-4</c:v>
                </c:pt>
                <c:pt idx="811">
                  <c:v>2.1000000000000001E-4</c:v>
                </c:pt>
                <c:pt idx="812">
                  <c:v>2.1000000000000001E-4</c:v>
                </c:pt>
                <c:pt idx="813">
                  <c:v>2.1000000000000001E-4</c:v>
                </c:pt>
                <c:pt idx="814">
                  <c:v>2.1000000000000001E-4</c:v>
                </c:pt>
                <c:pt idx="815">
                  <c:v>2.0000000000000001E-4</c:v>
                </c:pt>
                <c:pt idx="816">
                  <c:v>2.0000000000000001E-4</c:v>
                </c:pt>
                <c:pt idx="817">
                  <c:v>2.0000000000000001E-4</c:v>
                </c:pt>
                <c:pt idx="818">
                  <c:v>2.0000000000000001E-4</c:v>
                </c:pt>
                <c:pt idx="819">
                  <c:v>2.0000000000000001E-4</c:v>
                </c:pt>
                <c:pt idx="820">
                  <c:v>2.0000000000000001E-4</c:v>
                </c:pt>
                <c:pt idx="821">
                  <c:v>1.9000000000000001E-4</c:v>
                </c:pt>
                <c:pt idx="822">
                  <c:v>1.9000000000000001E-4</c:v>
                </c:pt>
                <c:pt idx="823">
                  <c:v>1.9000000000000001E-4</c:v>
                </c:pt>
                <c:pt idx="824">
                  <c:v>1.9000000000000001E-4</c:v>
                </c:pt>
                <c:pt idx="825">
                  <c:v>1.9000000000000001E-4</c:v>
                </c:pt>
                <c:pt idx="826">
                  <c:v>1.9000000000000001E-4</c:v>
                </c:pt>
                <c:pt idx="827">
                  <c:v>1.8000000000000001E-4</c:v>
                </c:pt>
                <c:pt idx="828">
                  <c:v>1.8000000000000001E-4</c:v>
                </c:pt>
                <c:pt idx="829">
                  <c:v>1.8000000000000001E-4</c:v>
                </c:pt>
                <c:pt idx="830">
                  <c:v>1.8000000000000001E-4</c:v>
                </c:pt>
                <c:pt idx="831">
                  <c:v>1.8000000000000001E-4</c:v>
                </c:pt>
                <c:pt idx="832">
                  <c:v>1.8000000000000001E-4</c:v>
                </c:pt>
                <c:pt idx="833">
                  <c:v>1.7000000000000001E-4</c:v>
                </c:pt>
                <c:pt idx="834">
                  <c:v>1.7000000000000001E-4</c:v>
                </c:pt>
                <c:pt idx="835">
                  <c:v>1.7000000000000001E-4</c:v>
                </c:pt>
                <c:pt idx="836">
                  <c:v>1.7000000000000001E-4</c:v>
                </c:pt>
                <c:pt idx="837">
                  <c:v>1.7000000000000001E-4</c:v>
                </c:pt>
                <c:pt idx="838">
                  <c:v>1.7000000000000001E-4</c:v>
                </c:pt>
                <c:pt idx="839">
                  <c:v>1.7000000000000001E-4</c:v>
                </c:pt>
                <c:pt idx="840">
                  <c:v>1.6000000000000001E-4</c:v>
                </c:pt>
                <c:pt idx="841">
                  <c:v>1.6000000000000001E-4</c:v>
                </c:pt>
                <c:pt idx="842">
                  <c:v>1.6000000000000001E-4</c:v>
                </c:pt>
                <c:pt idx="843">
                  <c:v>1.6000000000000001E-4</c:v>
                </c:pt>
                <c:pt idx="844">
                  <c:v>1.6000000000000001E-4</c:v>
                </c:pt>
                <c:pt idx="845">
                  <c:v>1.6000000000000001E-4</c:v>
                </c:pt>
                <c:pt idx="846">
                  <c:v>1.6000000000000001E-4</c:v>
                </c:pt>
                <c:pt idx="847">
                  <c:v>1.4999999999999999E-4</c:v>
                </c:pt>
                <c:pt idx="848">
                  <c:v>1.4999999999999999E-4</c:v>
                </c:pt>
                <c:pt idx="849">
                  <c:v>1.4999999999999999E-4</c:v>
                </c:pt>
                <c:pt idx="850">
                  <c:v>1.4999999999999999E-4</c:v>
                </c:pt>
                <c:pt idx="851">
                  <c:v>1.4999999999999999E-4</c:v>
                </c:pt>
                <c:pt idx="852">
                  <c:v>1.4999999999999999E-4</c:v>
                </c:pt>
                <c:pt idx="853">
                  <c:v>1.4999999999999999E-4</c:v>
                </c:pt>
                <c:pt idx="854">
                  <c:v>1.4999999999999999E-4</c:v>
                </c:pt>
                <c:pt idx="855">
                  <c:v>1.3999999999999999E-4</c:v>
                </c:pt>
                <c:pt idx="856">
                  <c:v>1.3999999999999999E-4</c:v>
                </c:pt>
                <c:pt idx="857">
                  <c:v>1.3999999999999999E-4</c:v>
                </c:pt>
                <c:pt idx="858">
                  <c:v>1.3999999999999999E-4</c:v>
                </c:pt>
                <c:pt idx="859">
                  <c:v>1.3999999999999999E-4</c:v>
                </c:pt>
                <c:pt idx="860">
                  <c:v>1.3999999999999999E-4</c:v>
                </c:pt>
                <c:pt idx="861">
                  <c:v>1.3999999999999999E-4</c:v>
                </c:pt>
                <c:pt idx="862">
                  <c:v>1.3999999999999999E-4</c:v>
                </c:pt>
                <c:pt idx="863">
                  <c:v>1.2999999999999999E-4</c:v>
                </c:pt>
                <c:pt idx="864">
                  <c:v>1.2999999999999999E-4</c:v>
                </c:pt>
                <c:pt idx="865">
                  <c:v>1.2999999999999999E-4</c:v>
                </c:pt>
                <c:pt idx="866">
                  <c:v>1.2999999999999999E-4</c:v>
                </c:pt>
                <c:pt idx="867">
                  <c:v>1.2999999999999999E-4</c:v>
                </c:pt>
                <c:pt idx="868">
                  <c:v>1.2999999999999999E-4</c:v>
                </c:pt>
                <c:pt idx="869">
                  <c:v>1.2999999999999999E-4</c:v>
                </c:pt>
                <c:pt idx="870">
                  <c:v>1.2999999999999999E-4</c:v>
                </c:pt>
                <c:pt idx="871">
                  <c:v>1.2999999999999999E-4</c:v>
                </c:pt>
                <c:pt idx="872">
                  <c:v>1.2E-4</c:v>
                </c:pt>
                <c:pt idx="873">
                  <c:v>1.2E-4</c:v>
                </c:pt>
                <c:pt idx="874">
                  <c:v>1.2E-4</c:v>
                </c:pt>
                <c:pt idx="875">
                  <c:v>1.2E-4</c:v>
                </c:pt>
                <c:pt idx="876">
                  <c:v>1.2E-4</c:v>
                </c:pt>
                <c:pt idx="877">
                  <c:v>1.2E-4</c:v>
                </c:pt>
                <c:pt idx="878">
                  <c:v>1.2E-4</c:v>
                </c:pt>
                <c:pt idx="879">
                  <c:v>1.2E-4</c:v>
                </c:pt>
                <c:pt idx="880">
                  <c:v>1.2E-4</c:v>
                </c:pt>
                <c:pt idx="881">
                  <c:v>1.2E-4</c:v>
                </c:pt>
                <c:pt idx="882">
                  <c:v>1.2E-4</c:v>
                </c:pt>
                <c:pt idx="883">
                  <c:v>1.2E-4</c:v>
                </c:pt>
                <c:pt idx="884">
                  <c:v>1.1E-4</c:v>
                </c:pt>
                <c:pt idx="885">
                  <c:v>1.1E-4</c:v>
                </c:pt>
                <c:pt idx="886">
                  <c:v>1.1E-4</c:v>
                </c:pt>
                <c:pt idx="887">
                  <c:v>1.1E-4</c:v>
                </c:pt>
                <c:pt idx="888">
                  <c:v>1.1E-4</c:v>
                </c:pt>
                <c:pt idx="889">
                  <c:v>1.1E-4</c:v>
                </c:pt>
                <c:pt idx="890">
                  <c:v>1.1E-4</c:v>
                </c:pt>
                <c:pt idx="891">
                  <c:v>1.1E-4</c:v>
                </c:pt>
                <c:pt idx="892">
                  <c:v>1.1E-4</c:v>
                </c:pt>
                <c:pt idx="893">
                  <c:v>1.1E-4</c:v>
                </c:pt>
                <c:pt idx="894">
                  <c:v>1.1E-4</c:v>
                </c:pt>
                <c:pt idx="895">
                  <c:v>1.1E-4</c:v>
                </c:pt>
                <c:pt idx="896">
                  <c:v>1.1E-4</c:v>
                </c:pt>
                <c:pt idx="897">
                  <c:v>1.1E-4</c:v>
                </c:pt>
                <c:pt idx="898">
                  <c:v>1.1E-4</c:v>
                </c:pt>
                <c:pt idx="899">
                  <c:v>1E-4</c:v>
                </c:pt>
                <c:pt idx="900">
                  <c:v>1E-4</c:v>
                </c:pt>
              </c:numCache>
            </c:numRef>
          </c:yVal>
          <c:smooth val="1"/>
          <c:extLst>
            <c:ext xmlns:c16="http://schemas.microsoft.com/office/drawing/2014/chart" uri="{C3380CC4-5D6E-409C-BE32-E72D297353CC}">
              <c16:uniqueId val="{00000000-AFE1-6148-AD34-ACA97E334F19}"/>
            </c:ext>
          </c:extLst>
        </c:ser>
        <c:ser>
          <c:idx val="0"/>
          <c:order val="1"/>
          <c:tx>
            <c:v>bad filter</c:v>
          </c:tx>
          <c:spPr>
            <a:ln w="38100">
              <a:solidFill>
                <a:schemeClr val="bg2">
                  <a:lumMod val="75000"/>
                </a:schemeClr>
              </a:solidFill>
            </a:ln>
          </c:spPr>
          <c:marker>
            <c:symbol val="none"/>
          </c:marker>
          <c:xVal>
            <c:numRef>
              <c:f>'BAD FILTER'!$A$3:$A$411</c:f>
              <c:numCache>
                <c:formatCode>General</c:formatCode>
                <c:ptCount val="409"/>
                <c:pt idx="0">
                  <c:v>180</c:v>
                </c:pt>
                <c:pt idx="1">
                  <c:v>181</c:v>
                </c:pt>
                <c:pt idx="2">
                  <c:v>182</c:v>
                </c:pt>
                <c:pt idx="3">
                  <c:v>183</c:v>
                </c:pt>
                <c:pt idx="4">
                  <c:v>184</c:v>
                </c:pt>
                <c:pt idx="5">
                  <c:v>185</c:v>
                </c:pt>
                <c:pt idx="6">
                  <c:v>186</c:v>
                </c:pt>
                <c:pt idx="7">
                  <c:v>187</c:v>
                </c:pt>
                <c:pt idx="8">
                  <c:v>188</c:v>
                </c:pt>
                <c:pt idx="9">
                  <c:v>189</c:v>
                </c:pt>
                <c:pt idx="10">
                  <c:v>190</c:v>
                </c:pt>
                <c:pt idx="11">
                  <c:v>191</c:v>
                </c:pt>
                <c:pt idx="12">
                  <c:v>192</c:v>
                </c:pt>
                <c:pt idx="13">
                  <c:v>193</c:v>
                </c:pt>
                <c:pt idx="14">
                  <c:v>194</c:v>
                </c:pt>
                <c:pt idx="15">
                  <c:v>195</c:v>
                </c:pt>
                <c:pt idx="16">
                  <c:v>196</c:v>
                </c:pt>
                <c:pt idx="17">
                  <c:v>197</c:v>
                </c:pt>
                <c:pt idx="18">
                  <c:v>198</c:v>
                </c:pt>
                <c:pt idx="19">
                  <c:v>199</c:v>
                </c:pt>
                <c:pt idx="20">
                  <c:v>200</c:v>
                </c:pt>
                <c:pt idx="21">
                  <c:v>201</c:v>
                </c:pt>
                <c:pt idx="22">
                  <c:v>202</c:v>
                </c:pt>
                <c:pt idx="23">
                  <c:v>203</c:v>
                </c:pt>
                <c:pt idx="24">
                  <c:v>204</c:v>
                </c:pt>
                <c:pt idx="25">
                  <c:v>205</c:v>
                </c:pt>
                <c:pt idx="26">
                  <c:v>206</c:v>
                </c:pt>
                <c:pt idx="27">
                  <c:v>207</c:v>
                </c:pt>
                <c:pt idx="28">
                  <c:v>208</c:v>
                </c:pt>
                <c:pt idx="29">
                  <c:v>209</c:v>
                </c:pt>
                <c:pt idx="30">
                  <c:v>210</c:v>
                </c:pt>
                <c:pt idx="31">
                  <c:v>211</c:v>
                </c:pt>
                <c:pt idx="32">
                  <c:v>212</c:v>
                </c:pt>
                <c:pt idx="33">
                  <c:v>213</c:v>
                </c:pt>
                <c:pt idx="34">
                  <c:v>214</c:v>
                </c:pt>
                <c:pt idx="35">
                  <c:v>215</c:v>
                </c:pt>
                <c:pt idx="36">
                  <c:v>216</c:v>
                </c:pt>
                <c:pt idx="37">
                  <c:v>217</c:v>
                </c:pt>
                <c:pt idx="38">
                  <c:v>218</c:v>
                </c:pt>
                <c:pt idx="39">
                  <c:v>219</c:v>
                </c:pt>
                <c:pt idx="40">
                  <c:v>220</c:v>
                </c:pt>
                <c:pt idx="41">
                  <c:v>221</c:v>
                </c:pt>
                <c:pt idx="42">
                  <c:v>222</c:v>
                </c:pt>
                <c:pt idx="43">
                  <c:v>223</c:v>
                </c:pt>
                <c:pt idx="44">
                  <c:v>224</c:v>
                </c:pt>
                <c:pt idx="45">
                  <c:v>225</c:v>
                </c:pt>
                <c:pt idx="46">
                  <c:v>226</c:v>
                </c:pt>
                <c:pt idx="47">
                  <c:v>227</c:v>
                </c:pt>
                <c:pt idx="48">
                  <c:v>228</c:v>
                </c:pt>
                <c:pt idx="49">
                  <c:v>229</c:v>
                </c:pt>
                <c:pt idx="50">
                  <c:v>230</c:v>
                </c:pt>
                <c:pt idx="51">
                  <c:v>231</c:v>
                </c:pt>
                <c:pt idx="52">
                  <c:v>232</c:v>
                </c:pt>
                <c:pt idx="53">
                  <c:v>233</c:v>
                </c:pt>
                <c:pt idx="54">
                  <c:v>234</c:v>
                </c:pt>
                <c:pt idx="55">
                  <c:v>235</c:v>
                </c:pt>
                <c:pt idx="56">
                  <c:v>236</c:v>
                </c:pt>
                <c:pt idx="57">
                  <c:v>237</c:v>
                </c:pt>
                <c:pt idx="58">
                  <c:v>238</c:v>
                </c:pt>
                <c:pt idx="59">
                  <c:v>239</c:v>
                </c:pt>
                <c:pt idx="60">
                  <c:v>240</c:v>
                </c:pt>
                <c:pt idx="61">
                  <c:v>241</c:v>
                </c:pt>
                <c:pt idx="62">
                  <c:v>242</c:v>
                </c:pt>
                <c:pt idx="63">
                  <c:v>243</c:v>
                </c:pt>
                <c:pt idx="64">
                  <c:v>244</c:v>
                </c:pt>
                <c:pt idx="65">
                  <c:v>245</c:v>
                </c:pt>
                <c:pt idx="66">
                  <c:v>246</c:v>
                </c:pt>
                <c:pt idx="67">
                  <c:v>247</c:v>
                </c:pt>
                <c:pt idx="68">
                  <c:v>248</c:v>
                </c:pt>
                <c:pt idx="69">
                  <c:v>249</c:v>
                </c:pt>
                <c:pt idx="70">
                  <c:v>250</c:v>
                </c:pt>
                <c:pt idx="71">
                  <c:v>251</c:v>
                </c:pt>
                <c:pt idx="72">
                  <c:v>252</c:v>
                </c:pt>
                <c:pt idx="73">
                  <c:v>253</c:v>
                </c:pt>
                <c:pt idx="74">
                  <c:v>254</c:v>
                </c:pt>
                <c:pt idx="75">
                  <c:v>255</c:v>
                </c:pt>
                <c:pt idx="76">
                  <c:v>256</c:v>
                </c:pt>
                <c:pt idx="77">
                  <c:v>257</c:v>
                </c:pt>
                <c:pt idx="78">
                  <c:v>258</c:v>
                </c:pt>
                <c:pt idx="79">
                  <c:v>259</c:v>
                </c:pt>
                <c:pt idx="80">
                  <c:v>260</c:v>
                </c:pt>
                <c:pt idx="81">
                  <c:v>261</c:v>
                </c:pt>
                <c:pt idx="82">
                  <c:v>262</c:v>
                </c:pt>
                <c:pt idx="83">
                  <c:v>263</c:v>
                </c:pt>
                <c:pt idx="84">
                  <c:v>264</c:v>
                </c:pt>
                <c:pt idx="85">
                  <c:v>265</c:v>
                </c:pt>
                <c:pt idx="86">
                  <c:v>266</c:v>
                </c:pt>
                <c:pt idx="87">
                  <c:v>267</c:v>
                </c:pt>
                <c:pt idx="88">
                  <c:v>268</c:v>
                </c:pt>
                <c:pt idx="89">
                  <c:v>269</c:v>
                </c:pt>
                <c:pt idx="90">
                  <c:v>270</c:v>
                </c:pt>
                <c:pt idx="91">
                  <c:v>271</c:v>
                </c:pt>
                <c:pt idx="92">
                  <c:v>272</c:v>
                </c:pt>
                <c:pt idx="93">
                  <c:v>273</c:v>
                </c:pt>
                <c:pt idx="94">
                  <c:v>274</c:v>
                </c:pt>
                <c:pt idx="95">
                  <c:v>275</c:v>
                </c:pt>
                <c:pt idx="96">
                  <c:v>276</c:v>
                </c:pt>
                <c:pt idx="97">
                  <c:v>277</c:v>
                </c:pt>
                <c:pt idx="98">
                  <c:v>278</c:v>
                </c:pt>
                <c:pt idx="99">
                  <c:v>279</c:v>
                </c:pt>
                <c:pt idx="100">
                  <c:v>280</c:v>
                </c:pt>
                <c:pt idx="101">
                  <c:v>281</c:v>
                </c:pt>
                <c:pt idx="102">
                  <c:v>282</c:v>
                </c:pt>
                <c:pt idx="103">
                  <c:v>283</c:v>
                </c:pt>
                <c:pt idx="104">
                  <c:v>284</c:v>
                </c:pt>
                <c:pt idx="105">
                  <c:v>285</c:v>
                </c:pt>
                <c:pt idx="106">
                  <c:v>286</c:v>
                </c:pt>
                <c:pt idx="107">
                  <c:v>287</c:v>
                </c:pt>
                <c:pt idx="108">
                  <c:v>288</c:v>
                </c:pt>
                <c:pt idx="109">
                  <c:v>289</c:v>
                </c:pt>
                <c:pt idx="110">
                  <c:v>290</c:v>
                </c:pt>
                <c:pt idx="111">
                  <c:v>291</c:v>
                </c:pt>
                <c:pt idx="112">
                  <c:v>292</c:v>
                </c:pt>
                <c:pt idx="113">
                  <c:v>293</c:v>
                </c:pt>
                <c:pt idx="114">
                  <c:v>294</c:v>
                </c:pt>
                <c:pt idx="115">
                  <c:v>295</c:v>
                </c:pt>
                <c:pt idx="116">
                  <c:v>296</c:v>
                </c:pt>
                <c:pt idx="117">
                  <c:v>297</c:v>
                </c:pt>
                <c:pt idx="118">
                  <c:v>298</c:v>
                </c:pt>
                <c:pt idx="119">
                  <c:v>299</c:v>
                </c:pt>
                <c:pt idx="120">
                  <c:v>300</c:v>
                </c:pt>
                <c:pt idx="121">
                  <c:v>301</c:v>
                </c:pt>
                <c:pt idx="122">
                  <c:v>302</c:v>
                </c:pt>
                <c:pt idx="123">
                  <c:v>303</c:v>
                </c:pt>
                <c:pt idx="124">
                  <c:v>304</c:v>
                </c:pt>
                <c:pt idx="125">
                  <c:v>305</c:v>
                </c:pt>
                <c:pt idx="126">
                  <c:v>306</c:v>
                </c:pt>
                <c:pt idx="127">
                  <c:v>307</c:v>
                </c:pt>
                <c:pt idx="128">
                  <c:v>308</c:v>
                </c:pt>
                <c:pt idx="129">
                  <c:v>309</c:v>
                </c:pt>
                <c:pt idx="130">
                  <c:v>310</c:v>
                </c:pt>
                <c:pt idx="131">
                  <c:v>311</c:v>
                </c:pt>
                <c:pt idx="132">
                  <c:v>312</c:v>
                </c:pt>
                <c:pt idx="133">
                  <c:v>313</c:v>
                </c:pt>
                <c:pt idx="134">
                  <c:v>314</c:v>
                </c:pt>
                <c:pt idx="135">
                  <c:v>315</c:v>
                </c:pt>
                <c:pt idx="136">
                  <c:v>316</c:v>
                </c:pt>
                <c:pt idx="137">
                  <c:v>317</c:v>
                </c:pt>
                <c:pt idx="138">
                  <c:v>318</c:v>
                </c:pt>
                <c:pt idx="139">
                  <c:v>319</c:v>
                </c:pt>
                <c:pt idx="140">
                  <c:v>320</c:v>
                </c:pt>
                <c:pt idx="141">
                  <c:v>321</c:v>
                </c:pt>
                <c:pt idx="142">
                  <c:v>322</c:v>
                </c:pt>
                <c:pt idx="143">
                  <c:v>323</c:v>
                </c:pt>
                <c:pt idx="144">
                  <c:v>324</c:v>
                </c:pt>
                <c:pt idx="145">
                  <c:v>325</c:v>
                </c:pt>
                <c:pt idx="146">
                  <c:v>326</c:v>
                </c:pt>
                <c:pt idx="147">
                  <c:v>327</c:v>
                </c:pt>
                <c:pt idx="148">
                  <c:v>328</c:v>
                </c:pt>
                <c:pt idx="149">
                  <c:v>329</c:v>
                </c:pt>
                <c:pt idx="150">
                  <c:v>330</c:v>
                </c:pt>
                <c:pt idx="151">
                  <c:v>331</c:v>
                </c:pt>
                <c:pt idx="152">
                  <c:v>332</c:v>
                </c:pt>
                <c:pt idx="153">
                  <c:v>333</c:v>
                </c:pt>
                <c:pt idx="154">
                  <c:v>334</c:v>
                </c:pt>
                <c:pt idx="155">
                  <c:v>335</c:v>
                </c:pt>
                <c:pt idx="156">
                  <c:v>336</c:v>
                </c:pt>
                <c:pt idx="157">
                  <c:v>337</c:v>
                </c:pt>
                <c:pt idx="158">
                  <c:v>338</c:v>
                </c:pt>
                <c:pt idx="159">
                  <c:v>339</c:v>
                </c:pt>
                <c:pt idx="160">
                  <c:v>340</c:v>
                </c:pt>
                <c:pt idx="161">
                  <c:v>341</c:v>
                </c:pt>
                <c:pt idx="162">
                  <c:v>342</c:v>
                </c:pt>
                <c:pt idx="163">
                  <c:v>343</c:v>
                </c:pt>
                <c:pt idx="164">
                  <c:v>344</c:v>
                </c:pt>
                <c:pt idx="165">
                  <c:v>345</c:v>
                </c:pt>
                <c:pt idx="166">
                  <c:v>346</c:v>
                </c:pt>
                <c:pt idx="167">
                  <c:v>347</c:v>
                </c:pt>
                <c:pt idx="168">
                  <c:v>348</c:v>
                </c:pt>
                <c:pt idx="169">
                  <c:v>349</c:v>
                </c:pt>
                <c:pt idx="170">
                  <c:v>350</c:v>
                </c:pt>
                <c:pt idx="171">
                  <c:v>351</c:v>
                </c:pt>
                <c:pt idx="172">
                  <c:v>352</c:v>
                </c:pt>
                <c:pt idx="173">
                  <c:v>353</c:v>
                </c:pt>
                <c:pt idx="174">
                  <c:v>354</c:v>
                </c:pt>
                <c:pt idx="175">
                  <c:v>355</c:v>
                </c:pt>
                <c:pt idx="176">
                  <c:v>356</c:v>
                </c:pt>
                <c:pt idx="177">
                  <c:v>357</c:v>
                </c:pt>
                <c:pt idx="178">
                  <c:v>358</c:v>
                </c:pt>
                <c:pt idx="179">
                  <c:v>359</c:v>
                </c:pt>
                <c:pt idx="180">
                  <c:v>360</c:v>
                </c:pt>
                <c:pt idx="181">
                  <c:v>361</c:v>
                </c:pt>
                <c:pt idx="182">
                  <c:v>362</c:v>
                </c:pt>
                <c:pt idx="183">
                  <c:v>363</c:v>
                </c:pt>
                <c:pt idx="184">
                  <c:v>364</c:v>
                </c:pt>
                <c:pt idx="185">
                  <c:v>365</c:v>
                </c:pt>
                <c:pt idx="186">
                  <c:v>366</c:v>
                </c:pt>
                <c:pt idx="187">
                  <c:v>367</c:v>
                </c:pt>
                <c:pt idx="188">
                  <c:v>368</c:v>
                </c:pt>
                <c:pt idx="189">
                  <c:v>369</c:v>
                </c:pt>
                <c:pt idx="190">
                  <c:v>370</c:v>
                </c:pt>
                <c:pt idx="191">
                  <c:v>371</c:v>
                </c:pt>
                <c:pt idx="192">
                  <c:v>372</c:v>
                </c:pt>
                <c:pt idx="193">
                  <c:v>373</c:v>
                </c:pt>
                <c:pt idx="194">
                  <c:v>374</c:v>
                </c:pt>
                <c:pt idx="195">
                  <c:v>375</c:v>
                </c:pt>
                <c:pt idx="196">
                  <c:v>376</c:v>
                </c:pt>
                <c:pt idx="197">
                  <c:v>377</c:v>
                </c:pt>
                <c:pt idx="198">
                  <c:v>378</c:v>
                </c:pt>
                <c:pt idx="199">
                  <c:v>379</c:v>
                </c:pt>
                <c:pt idx="200">
                  <c:v>380</c:v>
                </c:pt>
                <c:pt idx="201">
                  <c:v>381</c:v>
                </c:pt>
                <c:pt idx="202">
                  <c:v>382</c:v>
                </c:pt>
                <c:pt idx="203">
                  <c:v>383</c:v>
                </c:pt>
                <c:pt idx="204">
                  <c:v>384</c:v>
                </c:pt>
                <c:pt idx="205">
                  <c:v>385</c:v>
                </c:pt>
                <c:pt idx="206">
                  <c:v>386</c:v>
                </c:pt>
                <c:pt idx="207">
                  <c:v>387</c:v>
                </c:pt>
                <c:pt idx="208">
                  <c:v>388</c:v>
                </c:pt>
                <c:pt idx="209">
                  <c:v>389</c:v>
                </c:pt>
                <c:pt idx="210">
                  <c:v>390</c:v>
                </c:pt>
                <c:pt idx="211">
                  <c:v>391</c:v>
                </c:pt>
                <c:pt idx="212">
                  <c:v>392</c:v>
                </c:pt>
                <c:pt idx="213">
                  <c:v>393</c:v>
                </c:pt>
                <c:pt idx="214">
                  <c:v>394</c:v>
                </c:pt>
                <c:pt idx="215">
                  <c:v>395</c:v>
                </c:pt>
                <c:pt idx="216">
                  <c:v>396</c:v>
                </c:pt>
                <c:pt idx="217">
                  <c:v>397</c:v>
                </c:pt>
                <c:pt idx="218">
                  <c:v>398</c:v>
                </c:pt>
                <c:pt idx="219">
                  <c:v>399</c:v>
                </c:pt>
                <c:pt idx="220">
                  <c:v>400</c:v>
                </c:pt>
                <c:pt idx="221">
                  <c:v>401</c:v>
                </c:pt>
                <c:pt idx="222">
                  <c:v>402</c:v>
                </c:pt>
                <c:pt idx="223">
                  <c:v>403</c:v>
                </c:pt>
                <c:pt idx="224">
                  <c:v>404</c:v>
                </c:pt>
                <c:pt idx="225">
                  <c:v>405</c:v>
                </c:pt>
                <c:pt idx="226">
                  <c:v>406</c:v>
                </c:pt>
                <c:pt idx="227">
                  <c:v>407</c:v>
                </c:pt>
                <c:pt idx="228">
                  <c:v>408</c:v>
                </c:pt>
                <c:pt idx="229">
                  <c:v>409</c:v>
                </c:pt>
                <c:pt idx="230">
                  <c:v>410</c:v>
                </c:pt>
                <c:pt idx="231">
                  <c:v>411</c:v>
                </c:pt>
                <c:pt idx="232">
                  <c:v>412</c:v>
                </c:pt>
                <c:pt idx="233">
                  <c:v>413</c:v>
                </c:pt>
                <c:pt idx="234">
                  <c:v>414</c:v>
                </c:pt>
                <c:pt idx="235">
                  <c:v>415</c:v>
                </c:pt>
                <c:pt idx="236">
                  <c:v>416</c:v>
                </c:pt>
                <c:pt idx="237">
                  <c:v>417</c:v>
                </c:pt>
                <c:pt idx="238">
                  <c:v>418</c:v>
                </c:pt>
                <c:pt idx="239">
                  <c:v>419</c:v>
                </c:pt>
                <c:pt idx="240">
                  <c:v>420</c:v>
                </c:pt>
                <c:pt idx="241">
                  <c:v>421</c:v>
                </c:pt>
                <c:pt idx="242">
                  <c:v>422</c:v>
                </c:pt>
                <c:pt idx="243">
                  <c:v>423</c:v>
                </c:pt>
                <c:pt idx="244">
                  <c:v>424</c:v>
                </c:pt>
                <c:pt idx="245">
                  <c:v>425</c:v>
                </c:pt>
                <c:pt idx="246">
                  <c:v>426</c:v>
                </c:pt>
                <c:pt idx="247">
                  <c:v>427</c:v>
                </c:pt>
                <c:pt idx="248">
                  <c:v>428</c:v>
                </c:pt>
                <c:pt idx="249">
                  <c:v>429</c:v>
                </c:pt>
                <c:pt idx="250">
                  <c:v>430</c:v>
                </c:pt>
                <c:pt idx="251">
                  <c:v>435</c:v>
                </c:pt>
                <c:pt idx="252">
                  <c:v>440</c:v>
                </c:pt>
                <c:pt idx="253">
                  <c:v>445</c:v>
                </c:pt>
                <c:pt idx="254">
                  <c:v>450</c:v>
                </c:pt>
                <c:pt idx="255">
                  <c:v>455</c:v>
                </c:pt>
                <c:pt idx="256">
                  <c:v>460</c:v>
                </c:pt>
                <c:pt idx="257">
                  <c:v>465</c:v>
                </c:pt>
                <c:pt idx="258">
                  <c:v>470</c:v>
                </c:pt>
                <c:pt idx="259">
                  <c:v>475</c:v>
                </c:pt>
                <c:pt idx="260">
                  <c:v>480</c:v>
                </c:pt>
                <c:pt idx="261">
                  <c:v>485</c:v>
                </c:pt>
                <c:pt idx="262">
                  <c:v>490</c:v>
                </c:pt>
                <c:pt idx="263">
                  <c:v>495</c:v>
                </c:pt>
                <c:pt idx="264">
                  <c:v>500</c:v>
                </c:pt>
                <c:pt idx="265">
                  <c:v>505</c:v>
                </c:pt>
                <c:pt idx="266">
                  <c:v>510</c:v>
                </c:pt>
                <c:pt idx="267">
                  <c:v>515</c:v>
                </c:pt>
                <c:pt idx="268">
                  <c:v>520</c:v>
                </c:pt>
                <c:pt idx="269">
                  <c:v>525</c:v>
                </c:pt>
                <c:pt idx="270">
                  <c:v>530</c:v>
                </c:pt>
                <c:pt idx="271">
                  <c:v>535</c:v>
                </c:pt>
                <c:pt idx="272">
                  <c:v>540</c:v>
                </c:pt>
                <c:pt idx="273">
                  <c:v>545</c:v>
                </c:pt>
                <c:pt idx="274">
                  <c:v>550</c:v>
                </c:pt>
                <c:pt idx="275">
                  <c:v>555</c:v>
                </c:pt>
                <c:pt idx="276">
                  <c:v>560</c:v>
                </c:pt>
                <c:pt idx="277">
                  <c:v>565</c:v>
                </c:pt>
                <c:pt idx="278">
                  <c:v>570</c:v>
                </c:pt>
                <c:pt idx="279">
                  <c:v>575</c:v>
                </c:pt>
                <c:pt idx="280">
                  <c:v>580</c:v>
                </c:pt>
                <c:pt idx="281">
                  <c:v>585</c:v>
                </c:pt>
                <c:pt idx="282">
                  <c:v>590</c:v>
                </c:pt>
                <c:pt idx="283">
                  <c:v>595</c:v>
                </c:pt>
                <c:pt idx="284">
                  <c:v>600</c:v>
                </c:pt>
                <c:pt idx="285">
                  <c:v>605</c:v>
                </c:pt>
                <c:pt idx="286">
                  <c:v>610</c:v>
                </c:pt>
                <c:pt idx="287">
                  <c:v>615</c:v>
                </c:pt>
                <c:pt idx="288">
                  <c:v>620</c:v>
                </c:pt>
                <c:pt idx="289">
                  <c:v>625</c:v>
                </c:pt>
                <c:pt idx="290">
                  <c:v>630</c:v>
                </c:pt>
                <c:pt idx="291">
                  <c:v>635</c:v>
                </c:pt>
                <c:pt idx="292">
                  <c:v>640</c:v>
                </c:pt>
                <c:pt idx="293">
                  <c:v>645</c:v>
                </c:pt>
                <c:pt idx="294">
                  <c:v>650</c:v>
                </c:pt>
                <c:pt idx="295">
                  <c:v>655</c:v>
                </c:pt>
                <c:pt idx="296">
                  <c:v>660</c:v>
                </c:pt>
                <c:pt idx="297">
                  <c:v>665</c:v>
                </c:pt>
                <c:pt idx="298">
                  <c:v>670</c:v>
                </c:pt>
                <c:pt idx="299">
                  <c:v>675</c:v>
                </c:pt>
                <c:pt idx="300">
                  <c:v>680</c:v>
                </c:pt>
                <c:pt idx="301">
                  <c:v>685</c:v>
                </c:pt>
                <c:pt idx="302">
                  <c:v>690</c:v>
                </c:pt>
                <c:pt idx="303">
                  <c:v>695</c:v>
                </c:pt>
                <c:pt idx="304">
                  <c:v>700</c:v>
                </c:pt>
                <c:pt idx="305">
                  <c:v>705</c:v>
                </c:pt>
                <c:pt idx="306">
                  <c:v>710</c:v>
                </c:pt>
                <c:pt idx="307">
                  <c:v>715</c:v>
                </c:pt>
                <c:pt idx="308">
                  <c:v>720</c:v>
                </c:pt>
                <c:pt idx="309">
                  <c:v>725</c:v>
                </c:pt>
                <c:pt idx="310">
                  <c:v>730</c:v>
                </c:pt>
                <c:pt idx="311">
                  <c:v>735</c:v>
                </c:pt>
                <c:pt idx="312">
                  <c:v>740</c:v>
                </c:pt>
                <c:pt idx="313">
                  <c:v>745</c:v>
                </c:pt>
                <c:pt idx="314">
                  <c:v>750</c:v>
                </c:pt>
                <c:pt idx="315">
                  <c:v>755</c:v>
                </c:pt>
                <c:pt idx="316">
                  <c:v>760</c:v>
                </c:pt>
                <c:pt idx="317">
                  <c:v>765</c:v>
                </c:pt>
                <c:pt idx="318">
                  <c:v>770</c:v>
                </c:pt>
                <c:pt idx="319">
                  <c:v>775</c:v>
                </c:pt>
                <c:pt idx="320">
                  <c:v>780</c:v>
                </c:pt>
                <c:pt idx="321">
                  <c:v>785</c:v>
                </c:pt>
                <c:pt idx="322">
                  <c:v>790</c:v>
                </c:pt>
                <c:pt idx="323">
                  <c:v>795</c:v>
                </c:pt>
                <c:pt idx="324">
                  <c:v>800</c:v>
                </c:pt>
                <c:pt idx="325">
                  <c:v>805</c:v>
                </c:pt>
                <c:pt idx="326">
                  <c:v>810</c:v>
                </c:pt>
                <c:pt idx="327">
                  <c:v>815</c:v>
                </c:pt>
                <c:pt idx="328">
                  <c:v>820</c:v>
                </c:pt>
                <c:pt idx="329">
                  <c:v>825</c:v>
                </c:pt>
                <c:pt idx="330">
                  <c:v>830</c:v>
                </c:pt>
                <c:pt idx="331">
                  <c:v>835</c:v>
                </c:pt>
                <c:pt idx="332">
                  <c:v>840</c:v>
                </c:pt>
                <c:pt idx="333">
                  <c:v>845</c:v>
                </c:pt>
                <c:pt idx="334">
                  <c:v>850</c:v>
                </c:pt>
                <c:pt idx="335">
                  <c:v>855</c:v>
                </c:pt>
                <c:pt idx="336">
                  <c:v>860</c:v>
                </c:pt>
                <c:pt idx="337">
                  <c:v>865</c:v>
                </c:pt>
                <c:pt idx="338">
                  <c:v>870</c:v>
                </c:pt>
                <c:pt idx="339">
                  <c:v>875</c:v>
                </c:pt>
                <c:pt idx="340">
                  <c:v>880</c:v>
                </c:pt>
                <c:pt idx="341">
                  <c:v>885</c:v>
                </c:pt>
                <c:pt idx="342">
                  <c:v>890</c:v>
                </c:pt>
                <c:pt idx="343">
                  <c:v>895</c:v>
                </c:pt>
                <c:pt idx="344">
                  <c:v>900</c:v>
                </c:pt>
                <c:pt idx="345">
                  <c:v>905</c:v>
                </c:pt>
                <c:pt idx="346">
                  <c:v>910</c:v>
                </c:pt>
                <c:pt idx="347">
                  <c:v>915</c:v>
                </c:pt>
                <c:pt idx="348">
                  <c:v>920</c:v>
                </c:pt>
                <c:pt idx="349">
                  <c:v>925</c:v>
                </c:pt>
                <c:pt idx="350">
                  <c:v>930</c:v>
                </c:pt>
                <c:pt idx="351">
                  <c:v>935</c:v>
                </c:pt>
                <c:pt idx="352">
                  <c:v>940</c:v>
                </c:pt>
                <c:pt idx="353">
                  <c:v>945</c:v>
                </c:pt>
                <c:pt idx="354">
                  <c:v>950</c:v>
                </c:pt>
                <c:pt idx="355">
                  <c:v>955</c:v>
                </c:pt>
                <c:pt idx="356">
                  <c:v>960</c:v>
                </c:pt>
                <c:pt idx="357">
                  <c:v>965</c:v>
                </c:pt>
                <c:pt idx="358">
                  <c:v>970</c:v>
                </c:pt>
                <c:pt idx="359">
                  <c:v>975</c:v>
                </c:pt>
                <c:pt idx="360">
                  <c:v>980</c:v>
                </c:pt>
                <c:pt idx="361">
                  <c:v>985</c:v>
                </c:pt>
                <c:pt idx="362">
                  <c:v>990</c:v>
                </c:pt>
                <c:pt idx="363">
                  <c:v>995</c:v>
                </c:pt>
                <c:pt idx="364">
                  <c:v>1000</c:v>
                </c:pt>
                <c:pt idx="365">
                  <c:v>1005</c:v>
                </c:pt>
                <c:pt idx="366">
                  <c:v>1010</c:v>
                </c:pt>
                <c:pt idx="367">
                  <c:v>1015</c:v>
                </c:pt>
                <c:pt idx="368">
                  <c:v>1020</c:v>
                </c:pt>
                <c:pt idx="369">
                  <c:v>1025</c:v>
                </c:pt>
                <c:pt idx="370">
                  <c:v>1030</c:v>
                </c:pt>
                <c:pt idx="371">
                  <c:v>1035</c:v>
                </c:pt>
                <c:pt idx="372">
                  <c:v>1040</c:v>
                </c:pt>
                <c:pt idx="373">
                  <c:v>1045</c:v>
                </c:pt>
                <c:pt idx="374">
                  <c:v>1050</c:v>
                </c:pt>
                <c:pt idx="375">
                  <c:v>1055</c:v>
                </c:pt>
                <c:pt idx="376">
                  <c:v>1060</c:v>
                </c:pt>
                <c:pt idx="377">
                  <c:v>1065</c:v>
                </c:pt>
                <c:pt idx="378">
                  <c:v>1070</c:v>
                </c:pt>
                <c:pt idx="379">
                  <c:v>1075</c:v>
                </c:pt>
                <c:pt idx="380">
                  <c:v>1080</c:v>
                </c:pt>
                <c:pt idx="381">
                  <c:v>1085</c:v>
                </c:pt>
                <c:pt idx="382">
                  <c:v>1090</c:v>
                </c:pt>
                <c:pt idx="383">
                  <c:v>1095</c:v>
                </c:pt>
                <c:pt idx="384">
                  <c:v>1100</c:v>
                </c:pt>
                <c:pt idx="385">
                  <c:v>1105</c:v>
                </c:pt>
                <c:pt idx="386">
                  <c:v>1110</c:v>
                </c:pt>
                <c:pt idx="387">
                  <c:v>1115</c:v>
                </c:pt>
                <c:pt idx="388">
                  <c:v>1120</c:v>
                </c:pt>
                <c:pt idx="389">
                  <c:v>1125</c:v>
                </c:pt>
                <c:pt idx="390">
                  <c:v>1130</c:v>
                </c:pt>
                <c:pt idx="391">
                  <c:v>1135</c:v>
                </c:pt>
                <c:pt idx="392">
                  <c:v>1140</c:v>
                </c:pt>
                <c:pt idx="393">
                  <c:v>1145</c:v>
                </c:pt>
                <c:pt idx="394">
                  <c:v>1150</c:v>
                </c:pt>
                <c:pt idx="395">
                  <c:v>1155</c:v>
                </c:pt>
                <c:pt idx="396">
                  <c:v>1160</c:v>
                </c:pt>
                <c:pt idx="397">
                  <c:v>1165</c:v>
                </c:pt>
                <c:pt idx="398">
                  <c:v>1170</c:v>
                </c:pt>
                <c:pt idx="399">
                  <c:v>1175</c:v>
                </c:pt>
                <c:pt idx="400">
                  <c:v>1180</c:v>
                </c:pt>
                <c:pt idx="401">
                  <c:v>1185</c:v>
                </c:pt>
                <c:pt idx="402">
                  <c:v>1190</c:v>
                </c:pt>
                <c:pt idx="403">
                  <c:v>1195</c:v>
                </c:pt>
                <c:pt idx="404">
                  <c:v>1200</c:v>
                </c:pt>
                <c:pt idx="405">
                  <c:v>1205</c:v>
                </c:pt>
                <c:pt idx="406">
                  <c:v>1210</c:v>
                </c:pt>
                <c:pt idx="407">
                  <c:v>1215</c:v>
                </c:pt>
                <c:pt idx="408">
                  <c:v>1220</c:v>
                </c:pt>
              </c:numCache>
            </c:numRef>
          </c:xVal>
          <c:yVal>
            <c:numRef>
              <c:f>'BAD FILTER'!$B$3:$B$411</c:f>
              <c:numCache>
                <c:formatCode>0.000</c:formatCode>
                <c:ptCount val="409"/>
                <c:pt idx="0">
                  <c:v>0</c:v>
                </c:pt>
                <c:pt idx="1">
                  <c:v>0</c:v>
                </c:pt>
                <c:pt idx="2">
                  <c:v>0</c:v>
                </c:pt>
                <c:pt idx="3">
                  <c:v>0</c:v>
                </c:pt>
                <c:pt idx="4">
                  <c:v>0</c:v>
                </c:pt>
                <c:pt idx="5">
                  <c:v>0</c:v>
                </c:pt>
                <c:pt idx="6">
                  <c:v>0</c:v>
                </c:pt>
                <c:pt idx="7">
                  <c:v>0</c:v>
                </c:pt>
                <c:pt idx="8">
                  <c:v>0</c:v>
                </c:pt>
                <c:pt idx="9">
                  <c:v>0.01</c:v>
                </c:pt>
                <c:pt idx="10">
                  <c:v>0.03</c:v>
                </c:pt>
                <c:pt idx="11">
                  <c:v>0.06</c:v>
                </c:pt>
                <c:pt idx="12">
                  <c:v>0.13</c:v>
                </c:pt>
                <c:pt idx="13">
                  <c:v>0.21</c:v>
                </c:pt>
                <c:pt idx="14">
                  <c:v>0.31</c:v>
                </c:pt>
                <c:pt idx="15">
                  <c:v>0.41</c:v>
                </c:pt>
                <c:pt idx="16">
                  <c:v>0.5</c:v>
                </c:pt>
                <c:pt idx="17">
                  <c:v>0.59</c:v>
                </c:pt>
                <c:pt idx="18">
                  <c:v>0.66</c:v>
                </c:pt>
                <c:pt idx="19">
                  <c:v>0.74</c:v>
                </c:pt>
                <c:pt idx="20">
                  <c:v>0.8</c:v>
                </c:pt>
                <c:pt idx="21">
                  <c:v>0.87</c:v>
                </c:pt>
                <c:pt idx="22">
                  <c:v>0.93</c:v>
                </c:pt>
                <c:pt idx="23">
                  <c:v>0.98</c:v>
                </c:pt>
                <c:pt idx="24">
                  <c:v>1.05</c:v>
                </c:pt>
                <c:pt idx="25">
                  <c:v>1.1100000000000001</c:v>
                </c:pt>
                <c:pt idx="26">
                  <c:v>1.19</c:v>
                </c:pt>
                <c:pt idx="27">
                  <c:v>1.26</c:v>
                </c:pt>
                <c:pt idx="28">
                  <c:v>1.35</c:v>
                </c:pt>
                <c:pt idx="29">
                  <c:v>1.45</c:v>
                </c:pt>
                <c:pt idx="30">
                  <c:v>1.54</c:v>
                </c:pt>
                <c:pt idx="31">
                  <c:v>1.65</c:v>
                </c:pt>
                <c:pt idx="32">
                  <c:v>1.78</c:v>
                </c:pt>
                <c:pt idx="33">
                  <c:v>1.92</c:v>
                </c:pt>
                <c:pt idx="34">
                  <c:v>2.06</c:v>
                </c:pt>
                <c:pt idx="35">
                  <c:v>2.2200000000000002</c:v>
                </c:pt>
                <c:pt idx="36">
                  <c:v>2.44</c:v>
                </c:pt>
                <c:pt idx="37">
                  <c:v>2.63</c:v>
                </c:pt>
                <c:pt idx="38">
                  <c:v>2.87</c:v>
                </c:pt>
                <c:pt idx="39">
                  <c:v>3.12</c:v>
                </c:pt>
                <c:pt idx="40">
                  <c:v>3.45</c:v>
                </c:pt>
                <c:pt idx="41">
                  <c:v>3.78</c:v>
                </c:pt>
                <c:pt idx="42">
                  <c:v>4.1499999999999986</c:v>
                </c:pt>
                <c:pt idx="43">
                  <c:v>4.6099999999999977</c:v>
                </c:pt>
                <c:pt idx="44">
                  <c:v>5.0599999999999996</c:v>
                </c:pt>
                <c:pt idx="45">
                  <c:v>5.6</c:v>
                </c:pt>
                <c:pt idx="46">
                  <c:v>6.26</c:v>
                </c:pt>
                <c:pt idx="47">
                  <c:v>7.01</c:v>
                </c:pt>
                <c:pt idx="48">
                  <c:v>7.87</c:v>
                </c:pt>
                <c:pt idx="49">
                  <c:v>8.75</c:v>
                </c:pt>
                <c:pt idx="50">
                  <c:v>9.84</c:v>
                </c:pt>
                <c:pt idx="51">
                  <c:v>11.1</c:v>
                </c:pt>
                <c:pt idx="52">
                  <c:v>12.28</c:v>
                </c:pt>
                <c:pt idx="53">
                  <c:v>13.8</c:v>
                </c:pt>
                <c:pt idx="54">
                  <c:v>15.21</c:v>
                </c:pt>
                <c:pt idx="55">
                  <c:v>16.989999999999998</c:v>
                </c:pt>
                <c:pt idx="56">
                  <c:v>18.940000000000001</c:v>
                </c:pt>
                <c:pt idx="57">
                  <c:v>20.5</c:v>
                </c:pt>
                <c:pt idx="58">
                  <c:v>22.29</c:v>
                </c:pt>
                <c:pt idx="59">
                  <c:v>24.18</c:v>
                </c:pt>
                <c:pt idx="60">
                  <c:v>25.78</c:v>
                </c:pt>
                <c:pt idx="61">
                  <c:v>27.4</c:v>
                </c:pt>
                <c:pt idx="62">
                  <c:v>28.74</c:v>
                </c:pt>
                <c:pt idx="63">
                  <c:v>29.72</c:v>
                </c:pt>
                <c:pt idx="64">
                  <c:v>30.76</c:v>
                </c:pt>
                <c:pt idx="65">
                  <c:v>31.31</c:v>
                </c:pt>
                <c:pt idx="66">
                  <c:v>31.64</c:v>
                </c:pt>
                <c:pt idx="67">
                  <c:v>31.78</c:v>
                </c:pt>
                <c:pt idx="68">
                  <c:v>31.99</c:v>
                </c:pt>
                <c:pt idx="69">
                  <c:v>31.68</c:v>
                </c:pt>
                <c:pt idx="70">
                  <c:v>31.46</c:v>
                </c:pt>
                <c:pt idx="71">
                  <c:v>31.13</c:v>
                </c:pt>
                <c:pt idx="72">
                  <c:v>30.5</c:v>
                </c:pt>
                <c:pt idx="73">
                  <c:v>29.9</c:v>
                </c:pt>
                <c:pt idx="74">
                  <c:v>29.29</c:v>
                </c:pt>
                <c:pt idx="75">
                  <c:v>28.59</c:v>
                </c:pt>
                <c:pt idx="76">
                  <c:v>27.73</c:v>
                </c:pt>
                <c:pt idx="77">
                  <c:v>26.9</c:v>
                </c:pt>
                <c:pt idx="78">
                  <c:v>25.85</c:v>
                </c:pt>
                <c:pt idx="79">
                  <c:v>24.78</c:v>
                </c:pt>
                <c:pt idx="80">
                  <c:v>23.79</c:v>
                </c:pt>
                <c:pt idx="81">
                  <c:v>22.32</c:v>
                </c:pt>
                <c:pt idx="82">
                  <c:v>21.41</c:v>
                </c:pt>
                <c:pt idx="83">
                  <c:v>20.09</c:v>
                </c:pt>
                <c:pt idx="84">
                  <c:v>18.78</c:v>
                </c:pt>
                <c:pt idx="85">
                  <c:v>17.43</c:v>
                </c:pt>
                <c:pt idx="86">
                  <c:v>16.22</c:v>
                </c:pt>
                <c:pt idx="87">
                  <c:v>14.85</c:v>
                </c:pt>
                <c:pt idx="88">
                  <c:v>13.71</c:v>
                </c:pt>
                <c:pt idx="89">
                  <c:v>12.45</c:v>
                </c:pt>
                <c:pt idx="90">
                  <c:v>11.39</c:v>
                </c:pt>
                <c:pt idx="91">
                  <c:v>10.4</c:v>
                </c:pt>
                <c:pt idx="92">
                  <c:v>9.5500000000000007</c:v>
                </c:pt>
                <c:pt idx="93">
                  <c:v>8.61</c:v>
                </c:pt>
                <c:pt idx="94">
                  <c:v>7.89</c:v>
                </c:pt>
                <c:pt idx="95">
                  <c:v>7.18</c:v>
                </c:pt>
                <c:pt idx="96">
                  <c:v>6.51</c:v>
                </c:pt>
                <c:pt idx="97">
                  <c:v>5.99</c:v>
                </c:pt>
                <c:pt idx="98">
                  <c:v>5.45</c:v>
                </c:pt>
                <c:pt idx="99">
                  <c:v>4.9400000000000004</c:v>
                </c:pt>
                <c:pt idx="100">
                  <c:v>4.54</c:v>
                </c:pt>
                <c:pt idx="101">
                  <c:v>4.1399999999999997</c:v>
                </c:pt>
                <c:pt idx="102">
                  <c:v>3.8</c:v>
                </c:pt>
                <c:pt idx="103">
                  <c:v>3.48</c:v>
                </c:pt>
                <c:pt idx="104">
                  <c:v>3.21</c:v>
                </c:pt>
                <c:pt idx="105">
                  <c:v>2.96</c:v>
                </c:pt>
                <c:pt idx="106">
                  <c:v>2.75</c:v>
                </c:pt>
                <c:pt idx="107">
                  <c:v>2.52</c:v>
                </c:pt>
                <c:pt idx="108">
                  <c:v>2.2999999999999998</c:v>
                </c:pt>
                <c:pt idx="109">
                  <c:v>2.17</c:v>
                </c:pt>
                <c:pt idx="110">
                  <c:v>2.0099999999999998</c:v>
                </c:pt>
                <c:pt idx="111">
                  <c:v>1.85</c:v>
                </c:pt>
                <c:pt idx="112">
                  <c:v>1.72</c:v>
                </c:pt>
                <c:pt idx="113">
                  <c:v>1.61</c:v>
                </c:pt>
                <c:pt idx="114">
                  <c:v>1.49</c:v>
                </c:pt>
                <c:pt idx="115">
                  <c:v>1.38</c:v>
                </c:pt>
                <c:pt idx="116">
                  <c:v>1.3</c:v>
                </c:pt>
                <c:pt idx="117">
                  <c:v>1.21</c:v>
                </c:pt>
                <c:pt idx="118">
                  <c:v>1.1200000000000001</c:v>
                </c:pt>
                <c:pt idx="119">
                  <c:v>1.07</c:v>
                </c:pt>
                <c:pt idx="120">
                  <c:v>1</c:v>
                </c:pt>
                <c:pt idx="121">
                  <c:v>0.93</c:v>
                </c:pt>
                <c:pt idx="122">
                  <c:v>0.89</c:v>
                </c:pt>
                <c:pt idx="123">
                  <c:v>0.83</c:v>
                </c:pt>
                <c:pt idx="124">
                  <c:v>0.79</c:v>
                </c:pt>
                <c:pt idx="125">
                  <c:v>0.74</c:v>
                </c:pt>
                <c:pt idx="126">
                  <c:v>0.7</c:v>
                </c:pt>
                <c:pt idx="127">
                  <c:v>0.66</c:v>
                </c:pt>
                <c:pt idx="128">
                  <c:v>0.62</c:v>
                </c:pt>
                <c:pt idx="129">
                  <c:v>0.59</c:v>
                </c:pt>
                <c:pt idx="130">
                  <c:v>0.56000000000000005</c:v>
                </c:pt>
                <c:pt idx="131">
                  <c:v>0.55000000000000004</c:v>
                </c:pt>
                <c:pt idx="132">
                  <c:v>0.51</c:v>
                </c:pt>
                <c:pt idx="133">
                  <c:v>0.48</c:v>
                </c:pt>
                <c:pt idx="134">
                  <c:v>0.47</c:v>
                </c:pt>
                <c:pt idx="135">
                  <c:v>0.44</c:v>
                </c:pt>
                <c:pt idx="136">
                  <c:v>0.42</c:v>
                </c:pt>
                <c:pt idx="137">
                  <c:v>0.4</c:v>
                </c:pt>
                <c:pt idx="138">
                  <c:v>0.38</c:v>
                </c:pt>
                <c:pt idx="139">
                  <c:v>0.36</c:v>
                </c:pt>
                <c:pt idx="140">
                  <c:v>0.34</c:v>
                </c:pt>
                <c:pt idx="141">
                  <c:v>0.33</c:v>
                </c:pt>
                <c:pt idx="142">
                  <c:v>0.32</c:v>
                </c:pt>
                <c:pt idx="143">
                  <c:v>0.3</c:v>
                </c:pt>
                <c:pt idx="144">
                  <c:v>0.31</c:v>
                </c:pt>
                <c:pt idx="145">
                  <c:v>0.28000000000000003</c:v>
                </c:pt>
                <c:pt idx="146">
                  <c:v>0.27</c:v>
                </c:pt>
                <c:pt idx="147">
                  <c:v>0.26</c:v>
                </c:pt>
                <c:pt idx="148">
                  <c:v>0.25</c:v>
                </c:pt>
                <c:pt idx="149">
                  <c:v>0.24</c:v>
                </c:pt>
                <c:pt idx="150">
                  <c:v>0.23</c:v>
                </c:pt>
                <c:pt idx="151">
                  <c:v>0.22</c:v>
                </c:pt>
                <c:pt idx="152">
                  <c:v>0.22</c:v>
                </c:pt>
                <c:pt idx="153">
                  <c:v>0.21</c:v>
                </c:pt>
                <c:pt idx="154">
                  <c:v>0.2</c:v>
                </c:pt>
                <c:pt idx="155">
                  <c:v>0.2</c:v>
                </c:pt>
                <c:pt idx="156">
                  <c:v>0.19</c:v>
                </c:pt>
                <c:pt idx="157">
                  <c:v>0.18</c:v>
                </c:pt>
                <c:pt idx="158">
                  <c:v>0.18</c:v>
                </c:pt>
                <c:pt idx="159">
                  <c:v>0.16</c:v>
                </c:pt>
                <c:pt idx="160">
                  <c:v>0.17</c:v>
                </c:pt>
                <c:pt idx="161">
                  <c:v>0.16</c:v>
                </c:pt>
                <c:pt idx="162">
                  <c:v>0.15</c:v>
                </c:pt>
                <c:pt idx="163">
                  <c:v>0.15</c:v>
                </c:pt>
                <c:pt idx="164">
                  <c:v>0.15</c:v>
                </c:pt>
                <c:pt idx="165">
                  <c:v>0.15</c:v>
                </c:pt>
                <c:pt idx="166">
                  <c:v>0.14000000000000001</c:v>
                </c:pt>
                <c:pt idx="167">
                  <c:v>0.13</c:v>
                </c:pt>
                <c:pt idx="168">
                  <c:v>0.13</c:v>
                </c:pt>
                <c:pt idx="169">
                  <c:v>0.12</c:v>
                </c:pt>
                <c:pt idx="170">
                  <c:v>0.13</c:v>
                </c:pt>
                <c:pt idx="171">
                  <c:v>0.12</c:v>
                </c:pt>
                <c:pt idx="172">
                  <c:v>0.12</c:v>
                </c:pt>
                <c:pt idx="173">
                  <c:v>0.11</c:v>
                </c:pt>
                <c:pt idx="174">
                  <c:v>0.11</c:v>
                </c:pt>
                <c:pt idx="175">
                  <c:v>0.11</c:v>
                </c:pt>
                <c:pt idx="176">
                  <c:v>0.11</c:v>
                </c:pt>
                <c:pt idx="177">
                  <c:v>0.12</c:v>
                </c:pt>
                <c:pt idx="178">
                  <c:v>0.1</c:v>
                </c:pt>
                <c:pt idx="179">
                  <c:v>0.11</c:v>
                </c:pt>
                <c:pt idx="180">
                  <c:v>0.1</c:v>
                </c:pt>
                <c:pt idx="181">
                  <c:v>0.1</c:v>
                </c:pt>
                <c:pt idx="182">
                  <c:v>0.1</c:v>
                </c:pt>
                <c:pt idx="183">
                  <c:v>0.1</c:v>
                </c:pt>
                <c:pt idx="184">
                  <c:v>0.1</c:v>
                </c:pt>
                <c:pt idx="185">
                  <c:v>0.1</c:v>
                </c:pt>
                <c:pt idx="186">
                  <c:v>0.1</c:v>
                </c:pt>
                <c:pt idx="187">
                  <c:v>0.09</c:v>
                </c:pt>
                <c:pt idx="188">
                  <c:v>0.09</c:v>
                </c:pt>
                <c:pt idx="189">
                  <c:v>0.09</c:v>
                </c:pt>
                <c:pt idx="190">
                  <c:v>0.09</c:v>
                </c:pt>
                <c:pt idx="191">
                  <c:v>0.09</c:v>
                </c:pt>
                <c:pt idx="192">
                  <c:v>0.08</c:v>
                </c:pt>
                <c:pt idx="193">
                  <c:v>0.09</c:v>
                </c:pt>
                <c:pt idx="194">
                  <c:v>0.08</c:v>
                </c:pt>
                <c:pt idx="195">
                  <c:v>0.08</c:v>
                </c:pt>
                <c:pt idx="196">
                  <c:v>0.08</c:v>
                </c:pt>
                <c:pt idx="197">
                  <c:v>0.08</c:v>
                </c:pt>
                <c:pt idx="198">
                  <c:v>0.08</c:v>
                </c:pt>
                <c:pt idx="199">
                  <c:v>0.08</c:v>
                </c:pt>
                <c:pt idx="200">
                  <c:v>0.06</c:v>
                </c:pt>
                <c:pt idx="201">
                  <c:v>0.06</c:v>
                </c:pt>
                <c:pt idx="202">
                  <c:v>0.06</c:v>
                </c:pt>
                <c:pt idx="203">
                  <c:v>0.06</c:v>
                </c:pt>
                <c:pt idx="204">
                  <c:v>0.06</c:v>
                </c:pt>
                <c:pt idx="205">
                  <c:v>0.06</c:v>
                </c:pt>
                <c:pt idx="206">
                  <c:v>0.06</c:v>
                </c:pt>
                <c:pt idx="207">
                  <c:v>0.06</c:v>
                </c:pt>
                <c:pt idx="208">
                  <c:v>0.05</c:v>
                </c:pt>
                <c:pt idx="209">
                  <c:v>0.05</c:v>
                </c:pt>
                <c:pt idx="210">
                  <c:v>0.05</c:v>
                </c:pt>
                <c:pt idx="211">
                  <c:v>0.05</c:v>
                </c:pt>
                <c:pt idx="212">
                  <c:v>0.05</c:v>
                </c:pt>
                <c:pt idx="213">
                  <c:v>0.05</c:v>
                </c:pt>
                <c:pt idx="214">
                  <c:v>0.05</c:v>
                </c:pt>
                <c:pt idx="215">
                  <c:v>0.05</c:v>
                </c:pt>
                <c:pt idx="216">
                  <c:v>0.05</c:v>
                </c:pt>
                <c:pt idx="217">
                  <c:v>0.05</c:v>
                </c:pt>
                <c:pt idx="218">
                  <c:v>0.05</c:v>
                </c:pt>
                <c:pt idx="219">
                  <c:v>0.05</c:v>
                </c:pt>
                <c:pt idx="220">
                  <c:v>0.05</c:v>
                </c:pt>
                <c:pt idx="221">
                  <c:v>0.05</c:v>
                </c:pt>
                <c:pt idx="222">
                  <c:v>0.04</c:v>
                </c:pt>
                <c:pt idx="223">
                  <c:v>0.04</c:v>
                </c:pt>
                <c:pt idx="224">
                  <c:v>0.04</c:v>
                </c:pt>
                <c:pt idx="225">
                  <c:v>0.04</c:v>
                </c:pt>
                <c:pt idx="226">
                  <c:v>0.04</c:v>
                </c:pt>
                <c:pt idx="227">
                  <c:v>0.04</c:v>
                </c:pt>
                <c:pt idx="228">
                  <c:v>0.04</c:v>
                </c:pt>
                <c:pt idx="229">
                  <c:v>0.04</c:v>
                </c:pt>
                <c:pt idx="230">
                  <c:v>0.04</c:v>
                </c:pt>
                <c:pt idx="231">
                  <c:v>0.04</c:v>
                </c:pt>
                <c:pt idx="232">
                  <c:v>0.04</c:v>
                </c:pt>
                <c:pt idx="233">
                  <c:v>0.04</c:v>
                </c:pt>
                <c:pt idx="234">
                  <c:v>0.04</c:v>
                </c:pt>
                <c:pt idx="235">
                  <c:v>0.04</c:v>
                </c:pt>
                <c:pt idx="236">
                  <c:v>0.04</c:v>
                </c:pt>
                <c:pt idx="237">
                  <c:v>0.04</c:v>
                </c:pt>
                <c:pt idx="238">
                  <c:v>0.04</c:v>
                </c:pt>
                <c:pt idx="239">
                  <c:v>0.03</c:v>
                </c:pt>
                <c:pt idx="240">
                  <c:v>0.04</c:v>
                </c:pt>
                <c:pt idx="241">
                  <c:v>0.03</c:v>
                </c:pt>
                <c:pt idx="242">
                  <c:v>0.03</c:v>
                </c:pt>
                <c:pt idx="243">
                  <c:v>0.03</c:v>
                </c:pt>
                <c:pt idx="244">
                  <c:v>0.03</c:v>
                </c:pt>
                <c:pt idx="245">
                  <c:v>0.03</c:v>
                </c:pt>
                <c:pt idx="246">
                  <c:v>0.03</c:v>
                </c:pt>
                <c:pt idx="247">
                  <c:v>0.03</c:v>
                </c:pt>
                <c:pt idx="248">
                  <c:v>0.03</c:v>
                </c:pt>
                <c:pt idx="249">
                  <c:v>0.03</c:v>
                </c:pt>
                <c:pt idx="250">
                  <c:v>2.8671233904630101E-2</c:v>
                </c:pt>
                <c:pt idx="251">
                  <c:v>2.4799732810918899E-2</c:v>
                </c:pt>
                <c:pt idx="252">
                  <c:v>2.3473353526976801E-2</c:v>
                </c:pt>
                <c:pt idx="253">
                  <c:v>2.33830823399271E-2</c:v>
                </c:pt>
                <c:pt idx="254">
                  <c:v>1.9769003151969899E-2</c:v>
                </c:pt>
                <c:pt idx="255">
                  <c:v>1.9963117322585999E-2</c:v>
                </c:pt>
                <c:pt idx="256">
                  <c:v>1.7097190198913599E-2</c:v>
                </c:pt>
                <c:pt idx="257">
                  <c:v>1.6079324668363901E-2</c:v>
                </c:pt>
                <c:pt idx="258">
                  <c:v>1.6055874443061901E-2</c:v>
                </c:pt>
                <c:pt idx="259">
                  <c:v>1.4893083338559E-2</c:v>
                </c:pt>
                <c:pt idx="260">
                  <c:v>1.3592284929944E-2</c:v>
                </c:pt>
                <c:pt idx="261">
                  <c:v>1.31637491410654E-2</c:v>
                </c:pt>
                <c:pt idx="262">
                  <c:v>1.3005592404734E-2</c:v>
                </c:pt>
                <c:pt idx="263">
                  <c:v>1.05543907691869E-2</c:v>
                </c:pt>
                <c:pt idx="264">
                  <c:v>9.8869998310970892E-3</c:v>
                </c:pt>
                <c:pt idx="265">
                  <c:v>1.0586577847993E-2</c:v>
                </c:pt>
                <c:pt idx="266">
                  <c:v>1.07781075080297E-2</c:v>
                </c:pt>
                <c:pt idx="267">
                  <c:v>9.8952691778268192E-3</c:v>
                </c:pt>
                <c:pt idx="268">
                  <c:v>1.1086658869049901E-2</c:v>
                </c:pt>
                <c:pt idx="269">
                  <c:v>7.2670285436242897E-3</c:v>
                </c:pt>
                <c:pt idx="270">
                  <c:v>1.03340757238307E-2</c:v>
                </c:pt>
                <c:pt idx="271">
                  <c:v>5.6786147424951004E-3</c:v>
                </c:pt>
                <c:pt idx="272">
                  <c:v>5.3567863177937797E-3</c:v>
                </c:pt>
                <c:pt idx="273">
                  <c:v>5.8311077938586796E-3</c:v>
                </c:pt>
                <c:pt idx="274">
                  <c:v>8.1475245104695709E-3</c:v>
                </c:pt>
                <c:pt idx="275">
                  <c:v>6.1752219220378201E-3</c:v>
                </c:pt>
                <c:pt idx="276">
                  <c:v>4.7882018705908604E-3</c:v>
                </c:pt>
                <c:pt idx="277">
                  <c:v>8.9611087878606905E-3</c:v>
                </c:pt>
                <c:pt idx="278">
                  <c:v>5.3443681811588097E-3</c:v>
                </c:pt>
                <c:pt idx="279">
                  <c:v>6.2584586980841302E-3</c:v>
                </c:pt>
                <c:pt idx="280">
                  <c:v>5.5963467048710603E-3</c:v>
                </c:pt>
                <c:pt idx="281">
                  <c:v>8.1011017498379793E-3</c:v>
                </c:pt>
                <c:pt idx="282">
                  <c:v>6.4393869703604197E-3</c:v>
                </c:pt>
                <c:pt idx="283">
                  <c:v>7.5576269051517804E-3</c:v>
                </c:pt>
                <c:pt idx="284">
                  <c:v>6.1519059373582197E-3</c:v>
                </c:pt>
                <c:pt idx="285">
                  <c:v>1.6972885814910701E-2</c:v>
                </c:pt>
                <c:pt idx="286">
                  <c:v>1.3694878115584799E-2</c:v>
                </c:pt>
                <c:pt idx="287">
                  <c:v>1.20614894733351E-2</c:v>
                </c:pt>
                <c:pt idx="288">
                  <c:v>9.8260094470062308E-3</c:v>
                </c:pt>
                <c:pt idx="289">
                  <c:v>9.98740477286977E-3</c:v>
                </c:pt>
                <c:pt idx="290">
                  <c:v>4.7964621295332596E-3</c:v>
                </c:pt>
                <c:pt idx="291">
                  <c:v>5.6139017480826402E-3</c:v>
                </c:pt>
                <c:pt idx="292">
                  <c:v>7.54534154584192E-3</c:v>
                </c:pt>
                <c:pt idx="293">
                  <c:v>7.0102164681053597E-3</c:v>
                </c:pt>
                <c:pt idx="294">
                  <c:v>7.2420036210018102E-3</c:v>
                </c:pt>
                <c:pt idx="295">
                  <c:v>7.43684341564518E-3</c:v>
                </c:pt>
                <c:pt idx="296">
                  <c:v>4.5505842950234804E-3</c:v>
                </c:pt>
                <c:pt idx="297">
                  <c:v>5.4009033721535097E-3</c:v>
                </c:pt>
                <c:pt idx="298">
                  <c:v>3.68801500495248E-3</c:v>
                </c:pt>
                <c:pt idx="299">
                  <c:v>6.2251306032400601E-3</c:v>
                </c:pt>
                <c:pt idx="300">
                  <c:v>5.0141710023327802E-3</c:v>
                </c:pt>
                <c:pt idx="301">
                  <c:v>6.4254373887022397E-3</c:v>
                </c:pt>
                <c:pt idx="302">
                  <c:v>5.7348302710810203E-3</c:v>
                </c:pt>
                <c:pt idx="303">
                  <c:v>4.2398931546924999E-3</c:v>
                </c:pt>
                <c:pt idx="304">
                  <c:v>5.4919573335936896E-3</c:v>
                </c:pt>
                <c:pt idx="305">
                  <c:v>3.8674172034319498E-3</c:v>
                </c:pt>
                <c:pt idx="306">
                  <c:v>3.9790341075569098E-3</c:v>
                </c:pt>
                <c:pt idx="307">
                  <c:v>3.8352448542345501E-3</c:v>
                </c:pt>
                <c:pt idx="308">
                  <c:v>4.6327038003613503E-3</c:v>
                </c:pt>
                <c:pt idx="309">
                  <c:v>3.74665143028418E-3</c:v>
                </c:pt>
                <c:pt idx="310">
                  <c:v>5.4310377015848402E-3</c:v>
                </c:pt>
                <c:pt idx="311">
                  <c:v>6.1077509055588999E-3</c:v>
                </c:pt>
                <c:pt idx="312">
                  <c:v>5.0971690323194504E-3</c:v>
                </c:pt>
                <c:pt idx="313">
                  <c:v>5.1010865314311902E-3</c:v>
                </c:pt>
                <c:pt idx="314">
                  <c:v>5.6088299980624002E-3</c:v>
                </c:pt>
                <c:pt idx="315">
                  <c:v>4.9192396551782603E-3</c:v>
                </c:pt>
                <c:pt idx="316">
                  <c:v>5.4031966662276597E-3</c:v>
                </c:pt>
                <c:pt idx="317">
                  <c:v>4.69610340819705E-3</c:v>
                </c:pt>
                <c:pt idx="318">
                  <c:v>4.6569646569646602E-3</c:v>
                </c:pt>
                <c:pt idx="319">
                  <c:v>6.0941262505311801E-3</c:v>
                </c:pt>
                <c:pt idx="320">
                  <c:v>5.0527111870285503E-3</c:v>
                </c:pt>
                <c:pt idx="321">
                  <c:v>7.0943712613469601E-3</c:v>
                </c:pt>
                <c:pt idx="322">
                  <c:v>7.3434449377323798E-3</c:v>
                </c:pt>
                <c:pt idx="323">
                  <c:v>7.1122631221254597E-3</c:v>
                </c:pt>
                <c:pt idx="324">
                  <c:v>7.2026029580777202E-3</c:v>
                </c:pt>
                <c:pt idx="325">
                  <c:v>8.7008672900216605E-3</c:v>
                </c:pt>
                <c:pt idx="326">
                  <c:v>8.9542514940477401E-3</c:v>
                </c:pt>
                <c:pt idx="327">
                  <c:v>8.4481254377664992E-3</c:v>
                </c:pt>
                <c:pt idx="328">
                  <c:v>8.4124743228340595E-3</c:v>
                </c:pt>
                <c:pt idx="329">
                  <c:v>8.9957125519159308E-3</c:v>
                </c:pt>
                <c:pt idx="330">
                  <c:v>1.0038221288025499E-2</c:v>
                </c:pt>
                <c:pt idx="331">
                  <c:v>1.01671047120737E-2</c:v>
                </c:pt>
                <c:pt idx="332">
                  <c:v>1.1356959847847001E-2</c:v>
                </c:pt>
                <c:pt idx="333">
                  <c:v>1.1323609121091699E-2</c:v>
                </c:pt>
                <c:pt idx="334">
                  <c:v>1.17323931374525E-2</c:v>
                </c:pt>
                <c:pt idx="335">
                  <c:v>1.2717925392161E-2</c:v>
                </c:pt>
                <c:pt idx="336">
                  <c:v>1.2921930744392299E-2</c:v>
                </c:pt>
                <c:pt idx="337">
                  <c:v>1.2209652981067701E-2</c:v>
                </c:pt>
                <c:pt idx="338">
                  <c:v>1.3085903138145E-2</c:v>
                </c:pt>
                <c:pt idx="339">
                  <c:v>1.31861075757055E-2</c:v>
                </c:pt>
                <c:pt idx="340">
                  <c:v>1.4383518180343899E-2</c:v>
                </c:pt>
                <c:pt idx="341">
                  <c:v>1.5090703434450301E-2</c:v>
                </c:pt>
                <c:pt idx="342">
                  <c:v>1.45257676257293E-2</c:v>
                </c:pt>
                <c:pt idx="343">
                  <c:v>1.5553195251090999E-2</c:v>
                </c:pt>
                <c:pt idx="344">
                  <c:v>1.6398371095137899E-2</c:v>
                </c:pt>
                <c:pt idx="345">
                  <c:v>1.65607838091586E-2</c:v>
                </c:pt>
                <c:pt idx="346">
                  <c:v>1.68473913374458E-2</c:v>
                </c:pt>
                <c:pt idx="347">
                  <c:v>1.55360423950461E-2</c:v>
                </c:pt>
                <c:pt idx="348">
                  <c:v>1.7537179420960801E-2</c:v>
                </c:pt>
                <c:pt idx="349">
                  <c:v>1.64192362574536E-2</c:v>
                </c:pt>
                <c:pt idx="350">
                  <c:v>1.5830391324945601E-2</c:v>
                </c:pt>
                <c:pt idx="351">
                  <c:v>1.6088662319663299E-2</c:v>
                </c:pt>
                <c:pt idx="352">
                  <c:v>1.69475138907056E-2</c:v>
                </c:pt>
                <c:pt idx="353">
                  <c:v>1.6586648312280301E-2</c:v>
                </c:pt>
                <c:pt idx="354">
                  <c:v>1.7282301912836601E-2</c:v>
                </c:pt>
                <c:pt idx="355">
                  <c:v>1.67828975560745E-2</c:v>
                </c:pt>
                <c:pt idx="356">
                  <c:v>1.6662808499598E-2</c:v>
                </c:pt>
                <c:pt idx="357">
                  <c:v>1.6462158872151699E-2</c:v>
                </c:pt>
                <c:pt idx="358">
                  <c:v>1.6642639792551699E-2</c:v>
                </c:pt>
                <c:pt idx="359">
                  <c:v>1.65589170934669E-2</c:v>
                </c:pt>
                <c:pt idx="360">
                  <c:v>1.6769959897922002E-2</c:v>
                </c:pt>
                <c:pt idx="361">
                  <c:v>1.6463801630042001E-2</c:v>
                </c:pt>
                <c:pt idx="362">
                  <c:v>1.6792698018203302E-2</c:v>
                </c:pt>
                <c:pt idx="363">
                  <c:v>1.7993178468515902E-2</c:v>
                </c:pt>
                <c:pt idx="364">
                  <c:v>1.7312387148257599E-2</c:v>
                </c:pt>
                <c:pt idx="365">
                  <c:v>1.60425958579677E-2</c:v>
                </c:pt>
                <c:pt idx="366">
                  <c:v>1.5294590813049101E-2</c:v>
                </c:pt>
                <c:pt idx="367">
                  <c:v>1.5404939172289699E-2</c:v>
                </c:pt>
                <c:pt idx="368">
                  <c:v>1.61549921917538E-2</c:v>
                </c:pt>
                <c:pt idx="369">
                  <c:v>1.6986029762612501E-2</c:v>
                </c:pt>
                <c:pt idx="370">
                  <c:v>1.50400721923465E-2</c:v>
                </c:pt>
                <c:pt idx="371">
                  <c:v>1.62985088527513E-2</c:v>
                </c:pt>
                <c:pt idx="372">
                  <c:v>1.5447661067902E-2</c:v>
                </c:pt>
                <c:pt idx="373">
                  <c:v>1.47210898695275E-2</c:v>
                </c:pt>
                <c:pt idx="374">
                  <c:v>1.50940512242422E-2</c:v>
                </c:pt>
                <c:pt idx="375">
                  <c:v>1.41077550329416E-2</c:v>
                </c:pt>
                <c:pt idx="376">
                  <c:v>1.62266608307623E-2</c:v>
                </c:pt>
                <c:pt idx="377">
                  <c:v>1.6337644656228702E-2</c:v>
                </c:pt>
                <c:pt idx="378">
                  <c:v>1.4788488252849201E-2</c:v>
                </c:pt>
                <c:pt idx="379">
                  <c:v>1.5328736444460599E-2</c:v>
                </c:pt>
                <c:pt idx="380">
                  <c:v>1.73344144043392E-2</c:v>
                </c:pt>
                <c:pt idx="381">
                  <c:v>1.3590649633052501E-2</c:v>
                </c:pt>
                <c:pt idx="382">
                  <c:v>1.5715445663846601E-2</c:v>
                </c:pt>
                <c:pt idx="383">
                  <c:v>1.64044919778468E-2</c:v>
                </c:pt>
                <c:pt idx="384">
                  <c:v>1.20757892112562E-2</c:v>
                </c:pt>
                <c:pt idx="385">
                  <c:v>1.7946110394216199E-2</c:v>
                </c:pt>
                <c:pt idx="386">
                  <c:v>1.5040986688726801E-2</c:v>
                </c:pt>
                <c:pt idx="387">
                  <c:v>1.71531044520103E-2</c:v>
                </c:pt>
                <c:pt idx="388">
                  <c:v>1.09373291042327E-2</c:v>
                </c:pt>
                <c:pt idx="389">
                  <c:v>1.0880487445837601E-2</c:v>
                </c:pt>
                <c:pt idx="390">
                  <c:v>1.8560822387207299E-2</c:v>
                </c:pt>
                <c:pt idx="391">
                  <c:v>8.7747287811103993E-3</c:v>
                </c:pt>
                <c:pt idx="392">
                  <c:v>1.4306151645207399E-2</c:v>
                </c:pt>
                <c:pt idx="393">
                  <c:v>1.20498865302352E-2</c:v>
                </c:pt>
                <c:pt idx="394">
                  <c:v>1.8097500282773401E-2</c:v>
                </c:pt>
                <c:pt idx="395">
                  <c:v>1.6550810989738499E-2</c:v>
                </c:pt>
                <c:pt idx="396">
                  <c:v>1.00209007358204E-2</c:v>
                </c:pt>
                <c:pt idx="397">
                  <c:v>2.2493573264781502E-2</c:v>
                </c:pt>
                <c:pt idx="398">
                  <c:v>5.3466405275352001E-3</c:v>
                </c:pt>
                <c:pt idx="399">
                  <c:v>5.7810151462596802E-3</c:v>
                </c:pt>
                <c:pt idx="400">
                  <c:v>7.8449831332862603E-3</c:v>
                </c:pt>
                <c:pt idx="401">
                  <c:v>-5.5097430623151896E-3</c:v>
                </c:pt>
                <c:pt idx="402">
                  <c:v>1.12668802008724E-2</c:v>
                </c:pt>
                <c:pt idx="403">
                  <c:v>-4.1185030614206098E-3</c:v>
                </c:pt>
                <c:pt idx="404">
                  <c:v>-4.7689446325528198E-3</c:v>
                </c:pt>
                <c:pt idx="405">
                  <c:v>4.2848114147376101E-3</c:v>
                </c:pt>
                <c:pt idx="406">
                  <c:v>-7.9166378039246706E-3</c:v>
                </c:pt>
                <c:pt idx="407">
                  <c:v>-5.62029300460864E-3</c:v>
                </c:pt>
                <c:pt idx="408">
                  <c:v>9.0163195383644399E-3</c:v>
                </c:pt>
              </c:numCache>
            </c:numRef>
          </c:yVal>
          <c:smooth val="1"/>
          <c:extLst>
            <c:ext xmlns:c16="http://schemas.microsoft.com/office/drawing/2014/chart" uri="{C3380CC4-5D6E-409C-BE32-E72D297353CC}">
              <c16:uniqueId val="{00000001-AFE1-6148-AD34-ACA97E334F19}"/>
            </c:ext>
          </c:extLst>
        </c:ser>
        <c:ser>
          <c:idx val="1"/>
          <c:order val="2"/>
          <c:tx>
            <c:v>FUV-7-layer-agressive</c:v>
          </c:tx>
          <c:spPr>
            <a:ln w="50800">
              <a:solidFill>
                <a:srgbClr val="2841F1"/>
              </a:solidFill>
            </a:ln>
          </c:spPr>
          <c:marker>
            <c:symbol val="none"/>
          </c:marker>
          <c:xVal>
            <c:numRef>
              <c:f>'Macintosh HD:Users:evgenyashkolnik:Dropbox:APRA_SPARCS_cubesate__private:SPARCS_proposal_2017:detector+filters:[FUV_FilterModels_2017.02.21.xlsx]more detail'!$P$3:$P$903</c:f>
              <c:numCache>
                <c:formatCode>General</c:formatCode>
                <c:ptCount val="901"/>
                <c:pt idx="0">
                  <c:v>100</c:v>
                </c:pt>
                <c:pt idx="1">
                  <c:v>101</c:v>
                </c:pt>
                <c:pt idx="2">
                  <c:v>102</c:v>
                </c:pt>
                <c:pt idx="3">
                  <c:v>103</c:v>
                </c:pt>
                <c:pt idx="4">
                  <c:v>104</c:v>
                </c:pt>
                <c:pt idx="5">
                  <c:v>105</c:v>
                </c:pt>
                <c:pt idx="6">
                  <c:v>106</c:v>
                </c:pt>
                <c:pt idx="7">
                  <c:v>107</c:v>
                </c:pt>
                <c:pt idx="8">
                  <c:v>108</c:v>
                </c:pt>
                <c:pt idx="9">
                  <c:v>109</c:v>
                </c:pt>
                <c:pt idx="10">
                  <c:v>110</c:v>
                </c:pt>
                <c:pt idx="11">
                  <c:v>111</c:v>
                </c:pt>
                <c:pt idx="12">
                  <c:v>112</c:v>
                </c:pt>
                <c:pt idx="13">
                  <c:v>113</c:v>
                </c:pt>
                <c:pt idx="14">
                  <c:v>114</c:v>
                </c:pt>
                <c:pt idx="15">
                  <c:v>115</c:v>
                </c:pt>
                <c:pt idx="16">
                  <c:v>116</c:v>
                </c:pt>
                <c:pt idx="17">
                  <c:v>117</c:v>
                </c:pt>
                <c:pt idx="18">
                  <c:v>118</c:v>
                </c:pt>
                <c:pt idx="19">
                  <c:v>119</c:v>
                </c:pt>
                <c:pt idx="20">
                  <c:v>120</c:v>
                </c:pt>
                <c:pt idx="21">
                  <c:v>121</c:v>
                </c:pt>
                <c:pt idx="22">
                  <c:v>122</c:v>
                </c:pt>
                <c:pt idx="23">
                  <c:v>123</c:v>
                </c:pt>
                <c:pt idx="24">
                  <c:v>124</c:v>
                </c:pt>
                <c:pt idx="25">
                  <c:v>125</c:v>
                </c:pt>
                <c:pt idx="26">
                  <c:v>126</c:v>
                </c:pt>
                <c:pt idx="27">
                  <c:v>127</c:v>
                </c:pt>
                <c:pt idx="28">
                  <c:v>128</c:v>
                </c:pt>
                <c:pt idx="29">
                  <c:v>129</c:v>
                </c:pt>
                <c:pt idx="30">
                  <c:v>130</c:v>
                </c:pt>
                <c:pt idx="31">
                  <c:v>131</c:v>
                </c:pt>
                <c:pt idx="32">
                  <c:v>132</c:v>
                </c:pt>
                <c:pt idx="33">
                  <c:v>133</c:v>
                </c:pt>
                <c:pt idx="34">
                  <c:v>134</c:v>
                </c:pt>
                <c:pt idx="35">
                  <c:v>135</c:v>
                </c:pt>
                <c:pt idx="36">
                  <c:v>136</c:v>
                </c:pt>
                <c:pt idx="37">
                  <c:v>137</c:v>
                </c:pt>
                <c:pt idx="38">
                  <c:v>138</c:v>
                </c:pt>
                <c:pt idx="39">
                  <c:v>139</c:v>
                </c:pt>
                <c:pt idx="40">
                  <c:v>140</c:v>
                </c:pt>
                <c:pt idx="41">
                  <c:v>141</c:v>
                </c:pt>
                <c:pt idx="42">
                  <c:v>142</c:v>
                </c:pt>
                <c:pt idx="43">
                  <c:v>143</c:v>
                </c:pt>
                <c:pt idx="44">
                  <c:v>144</c:v>
                </c:pt>
                <c:pt idx="45">
                  <c:v>145</c:v>
                </c:pt>
                <c:pt idx="46">
                  <c:v>146</c:v>
                </c:pt>
                <c:pt idx="47">
                  <c:v>147</c:v>
                </c:pt>
                <c:pt idx="48">
                  <c:v>148</c:v>
                </c:pt>
                <c:pt idx="49">
                  <c:v>149</c:v>
                </c:pt>
                <c:pt idx="50">
                  <c:v>150</c:v>
                </c:pt>
                <c:pt idx="51">
                  <c:v>151</c:v>
                </c:pt>
                <c:pt idx="52">
                  <c:v>152</c:v>
                </c:pt>
                <c:pt idx="53">
                  <c:v>153</c:v>
                </c:pt>
                <c:pt idx="54">
                  <c:v>154</c:v>
                </c:pt>
                <c:pt idx="55">
                  <c:v>155</c:v>
                </c:pt>
                <c:pt idx="56">
                  <c:v>156</c:v>
                </c:pt>
                <c:pt idx="57">
                  <c:v>157</c:v>
                </c:pt>
                <c:pt idx="58">
                  <c:v>158</c:v>
                </c:pt>
                <c:pt idx="59">
                  <c:v>159</c:v>
                </c:pt>
                <c:pt idx="60">
                  <c:v>160</c:v>
                </c:pt>
                <c:pt idx="61">
                  <c:v>161</c:v>
                </c:pt>
                <c:pt idx="62">
                  <c:v>162</c:v>
                </c:pt>
                <c:pt idx="63">
                  <c:v>163</c:v>
                </c:pt>
                <c:pt idx="64">
                  <c:v>164</c:v>
                </c:pt>
                <c:pt idx="65">
                  <c:v>165</c:v>
                </c:pt>
                <c:pt idx="66">
                  <c:v>166</c:v>
                </c:pt>
                <c:pt idx="67">
                  <c:v>167</c:v>
                </c:pt>
                <c:pt idx="68">
                  <c:v>168</c:v>
                </c:pt>
                <c:pt idx="69">
                  <c:v>169</c:v>
                </c:pt>
                <c:pt idx="70">
                  <c:v>170</c:v>
                </c:pt>
                <c:pt idx="71">
                  <c:v>171</c:v>
                </c:pt>
                <c:pt idx="72">
                  <c:v>172</c:v>
                </c:pt>
                <c:pt idx="73">
                  <c:v>173</c:v>
                </c:pt>
                <c:pt idx="74">
                  <c:v>174</c:v>
                </c:pt>
                <c:pt idx="75">
                  <c:v>175</c:v>
                </c:pt>
                <c:pt idx="76">
                  <c:v>176</c:v>
                </c:pt>
                <c:pt idx="77">
                  <c:v>177</c:v>
                </c:pt>
                <c:pt idx="78">
                  <c:v>178</c:v>
                </c:pt>
                <c:pt idx="79">
                  <c:v>179</c:v>
                </c:pt>
                <c:pt idx="80">
                  <c:v>180</c:v>
                </c:pt>
                <c:pt idx="81">
                  <c:v>181</c:v>
                </c:pt>
                <c:pt idx="82">
                  <c:v>182</c:v>
                </c:pt>
                <c:pt idx="83">
                  <c:v>183</c:v>
                </c:pt>
                <c:pt idx="84">
                  <c:v>184</c:v>
                </c:pt>
                <c:pt idx="85">
                  <c:v>185</c:v>
                </c:pt>
                <c:pt idx="86">
                  <c:v>186</c:v>
                </c:pt>
                <c:pt idx="87">
                  <c:v>187</c:v>
                </c:pt>
                <c:pt idx="88">
                  <c:v>188</c:v>
                </c:pt>
                <c:pt idx="89">
                  <c:v>189</c:v>
                </c:pt>
                <c:pt idx="90">
                  <c:v>190</c:v>
                </c:pt>
                <c:pt idx="91">
                  <c:v>191</c:v>
                </c:pt>
                <c:pt idx="92">
                  <c:v>192</c:v>
                </c:pt>
                <c:pt idx="93">
                  <c:v>193</c:v>
                </c:pt>
                <c:pt idx="94">
                  <c:v>194</c:v>
                </c:pt>
                <c:pt idx="95">
                  <c:v>195</c:v>
                </c:pt>
                <c:pt idx="96">
                  <c:v>196</c:v>
                </c:pt>
                <c:pt idx="97">
                  <c:v>197</c:v>
                </c:pt>
                <c:pt idx="98">
                  <c:v>198</c:v>
                </c:pt>
                <c:pt idx="99">
                  <c:v>199</c:v>
                </c:pt>
                <c:pt idx="100">
                  <c:v>200</c:v>
                </c:pt>
                <c:pt idx="101">
                  <c:v>201</c:v>
                </c:pt>
                <c:pt idx="102">
                  <c:v>202</c:v>
                </c:pt>
                <c:pt idx="103">
                  <c:v>203</c:v>
                </c:pt>
                <c:pt idx="104">
                  <c:v>204</c:v>
                </c:pt>
                <c:pt idx="105">
                  <c:v>205</c:v>
                </c:pt>
                <c:pt idx="106">
                  <c:v>206</c:v>
                </c:pt>
                <c:pt idx="107">
                  <c:v>207</c:v>
                </c:pt>
                <c:pt idx="108">
                  <c:v>208</c:v>
                </c:pt>
                <c:pt idx="109">
                  <c:v>209</c:v>
                </c:pt>
                <c:pt idx="110">
                  <c:v>210</c:v>
                </c:pt>
                <c:pt idx="111">
                  <c:v>211</c:v>
                </c:pt>
                <c:pt idx="112">
                  <c:v>212</c:v>
                </c:pt>
                <c:pt idx="113">
                  <c:v>213</c:v>
                </c:pt>
                <c:pt idx="114">
                  <c:v>214</c:v>
                </c:pt>
                <c:pt idx="115">
                  <c:v>215</c:v>
                </c:pt>
                <c:pt idx="116">
                  <c:v>216</c:v>
                </c:pt>
                <c:pt idx="117">
                  <c:v>217</c:v>
                </c:pt>
                <c:pt idx="118">
                  <c:v>218</c:v>
                </c:pt>
                <c:pt idx="119">
                  <c:v>219</c:v>
                </c:pt>
                <c:pt idx="120">
                  <c:v>220</c:v>
                </c:pt>
                <c:pt idx="121">
                  <c:v>221</c:v>
                </c:pt>
                <c:pt idx="122">
                  <c:v>222</c:v>
                </c:pt>
                <c:pt idx="123">
                  <c:v>223</c:v>
                </c:pt>
                <c:pt idx="124">
                  <c:v>224</c:v>
                </c:pt>
                <c:pt idx="125">
                  <c:v>225</c:v>
                </c:pt>
                <c:pt idx="126">
                  <c:v>226</c:v>
                </c:pt>
                <c:pt idx="127">
                  <c:v>227</c:v>
                </c:pt>
                <c:pt idx="128">
                  <c:v>228</c:v>
                </c:pt>
                <c:pt idx="129">
                  <c:v>229</c:v>
                </c:pt>
                <c:pt idx="130">
                  <c:v>230</c:v>
                </c:pt>
                <c:pt idx="131">
                  <c:v>231</c:v>
                </c:pt>
                <c:pt idx="132">
                  <c:v>232</c:v>
                </c:pt>
                <c:pt idx="133">
                  <c:v>233</c:v>
                </c:pt>
                <c:pt idx="134">
                  <c:v>234</c:v>
                </c:pt>
                <c:pt idx="135">
                  <c:v>235</c:v>
                </c:pt>
                <c:pt idx="136">
                  <c:v>236</c:v>
                </c:pt>
                <c:pt idx="137">
                  <c:v>237</c:v>
                </c:pt>
                <c:pt idx="138">
                  <c:v>238</c:v>
                </c:pt>
                <c:pt idx="139">
                  <c:v>239</c:v>
                </c:pt>
                <c:pt idx="140">
                  <c:v>240</c:v>
                </c:pt>
                <c:pt idx="141">
                  <c:v>241</c:v>
                </c:pt>
                <c:pt idx="142">
                  <c:v>242</c:v>
                </c:pt>
                <c:pt idx="143">
                  <c:v>243</c:v>
                </c:pt>
                <c:pt idx="144">
                  <c:v>244</c:v>
                </c:pt>
                <c:pt idx="145">
                  <c:v>245</c:v>
                </c:pt>
                <c:pt idx="146">
                  <c:v>246</c:v>
                </c:pt>
                <c:pt idx="147">
                  <c:v>247</c:v>
                </c:pt>
                <c:pt idx="148">
                  <c:v>248</c:v>
                </c:pt>
                <c:pt idx="149">
                  <c:v>249</c:v>
                </c:pt>
                <c:pt idx="150">
                  <c:v>250</c:v>
                </c:pt>
                <c:pt idx="151">
                  <c:v>251</c:v>
                </c:pt>
                <c:pt idx="152">
                  <c:v>252</c:v>
                </c:pt>
                <c:pt idx="153">
                  <c:v>253</c:v>
                </c:pt>
                <c:pt idx="154">
                  <c:v>254</c:v>
                </c:pt>
                <c:pt idx="155">
                  <c:v>255</c:v>
                </c:pt>
                <c:pt idx="156">
                  <c:v>256</c:v>
                </c:pt>
                <c:pt idx="157">
                  <c:v>257</c:v>
                </c:pt>
                <c:pt idx="158">
                  <c:v>258</c:v>
                </c:pt>
                <c:pt idx="159">
                  <c:v>259</c:v>
                </c:pt>
                <c:pt idx="160">
                  <c:v>260</c:v>
                </c:pt>
                <c:pt idx="161">
                  <c:v>261</c:v>
                </c:pt>
                <c:pt idx="162">
                  <c:v>262</c:v>
                </c:pt>
                <c:pt idx="163">
                  <c:v>263</c:v>
                </c:pt>
                <c:pt idx="164">
                  <c:v>264</c:v>
                </c:pt>
                <c:pt idx="165">
                  <c:v>265</c:v>
                </c:pt>
                <c:pt idx="166">
                  <c:v>266</c:v>
                </c:pt>
                <c:pt idx="167">
                  <c:v>267</c:v>
                </c:pt>
                <c:pt idx="168">
                  <c:v>268</c:v>
                </c:pt>
                <c:pt idx="169">
                  <c:v>269</c:v>
                </c:pt>
                <c:pt idx="170">
                  <c:v>270</c:v>
                </c:pt>
                <c:pt idx="171">
                  <c:v>271</c:v>
                </c:pt>
                <c:pt idx="172">
                  <c:v>272</c:v>
                </c:pt>
                <c:pt idx="173">
                  <c:v>273</c:v>
                </c:pt>
                <c:pt idx="174">
                  <c:v>274</c:v>
                </c:pt>
                <c:pt idx="175">
                  <c:v>275</c:v>
                </c:pt>
                <c:pt idx="176">
                  <c:v>276</c:v>
                </c:pt>
                <c:pt idx="177">
                  <c:v>277</c:v>
                </c:pt>
                <c:pt idx="178">
                  <c:v>278</c:v>
                </c:pt>
                <c:pt idx="179">
                  <c:v>279</c:v>
                </c:pt>
                <c:pt idx="180">
                  <c:v>280</c:v>
                </c:pt>
                <c:pt idx="181">
                  <c:v>281</c:v>
                </c:pt>
                <c:pt idx="182">
                  <c:v>282</c:v>
                </c:pt>
                <c:pt idx="183">
                  <c:v>283</c:v>
                </c:pt>
                <c:pt idx="184">
                  <c:v>284</c:v>
                </c:pt>
                <c:pt idx="185">
                  <c:v>285</c:v>
                </c:pt>
                <c:pt idx="186">
                  <c:v>286</c:v>
                </c:pt>
                <c:pt idx="187">
                  <c:v>287</c:v>
                </c:pt>
                <c:pt idx="188">
                  <c:v>288</c:v>
                </c:pt>
                <c:pt idx="189">
                  <c:v>289</c:v>
                </c:pt>
                <c:pt idx="190">
                  <c:v>290</c:v>
                </c:pt>
                <c:pt idx="191">
                  <c:v>291</c:v>
                </c:pt>
                <c:pt idx="192">
                  <c:v>292</c:v>
                </c:pt>
                <c:pt idx="193">
                  <c:v>293</c:v>
                </c:pt>
                <c:pt idx="194">
                  <c:v>294</c:v>
                </c:pt>
                <c:pt idx="195">
                  <c:v>295</c:v>
                </c:pt>
                <c:pt idx="196">
                  <c:v>296</c:v>
                </c:pt>
                <c:pt idx="197">
                  <c:v>297</c:v>
                </c:pt>
                <c:pt idx="198">
                  <c:v>298</c:v>
                </c:pt>
                <c:pt idx="199">
                  <c:v>299</c:v>
                </c:pt>
                <c:pt idx="200">
                  <c:v>300</c:v>
                </c:pt>
                <c:pt idx="201">
                  <c:v>301</c:v>
                </c:pt>
                <c:pt idx="202">
                  <c:v>302</c:v>
                </c:pt>
                <c:pt idx="203">
                  <c:v>303</c:v>
                </c:pt>
                <c:pt idx="204">
                  <c:v>304</c:v>
                </c:pt>
                <c:pt idx="205">
                  <c:v>305</c:v>
                </c:pt>
                <c:pt idx="206">
                  <c:v>306</c:v>
                </c:pt>
                <c:pt idx="207">
                  <c:v>307</c:v>
                </c:pt>
                <c:pt idx="208">
                  <c:v>308</c:v>
                </c:pt>
                <c:pt idx="209">
                  <c:v>309</c:v>
                </c:pt>
                <c:pt idx="210">
                  <c:v>310</c:v>
                </c:pt>
                <c:pt idx="211">
                  <c:v>311</c:v>
                </c:pt>
                <c:pt idx="212">
                  <c:v>312</c:v>
                </c:pt>
                <c:pt idx="213">
                  <c:v>313</c:v>
                </c:pt>
                <c:pt idx="214">
                  <c:v>314</c:v>
                </c:pt>
                <c:pt idx="215">
                  <c:v>315</c:v>
                </c:pt>
                <c:pt idx="216">
                  <c:v>316</c:v>
                </c:pt>
                <c:pt idx="217">
                  <c:v>317</c:v>
                </c:pt>
                <c:pt idx="218">
                  <c:v>318</c:v>
                </c:pt>
                <c:pt idx="219">
                  <c:v>319</c:v>
                </c:pt>
                <c:pt idx="220">
                  <c:v>320</c:v>
                </c:pt>
                <c:pt idx="221">
                  <c:v>321</c:v>
                </c:pt>
                <c:pt idx="222">
                  <c:v>322</c:v>
                </c:pt>
                <c:pt idx="223">
                  <c:v>323</c:v>
                </c:pt>
                <c:pt idx="224">
                  <c:v>324</c:v>
                </c:pt>
                <c:pt idx="225">
                  <c:v>325</c:v>
                </c:pt>
                <c:pt idx="226">
                  <c:v>326</c:v>
                </c:pt>
                <c:pt idx="227">
                  <c:v>327</c:v>
                </c:pt>
                <c:pt idx="228">
                  <c:v>328</c:v>
                </c:pt>
                <c:pt idx="229">
                  <c:v>329</c:v>
                </c:pt>
                <c:pt idx="230">
                  <c:v>330</c:v>
                </c:pt>
                <c:pt idx="231">
                  <c:v>331</c:v>
                </c:pt>
                <c:pt idx="232">
                  <c:v>332</c:v>
                </c:pt>
                <c:pt idx="233">
                  <c:v>333</c:v>
                </c:pt>
                <c:pt idx="234">
                  <c:v>334</c:v>
                </c:pt>
                <c:pt idx="235">
                  <c:v>335</c:v>
                </c:pt>
                <c:pt idx="236">
                  <c:v>336</c:v>
                </c:pt>
                <c:pt idx="237">
                  <c:v>337</c:v>
                </c:pt>
                <c:pt idx="238">
                  <c:v>338</c:v>
                </c:pt>
                <c:pt idx="239">
                  <c:v>339</c:v>
                </c:pt>
                <c:pt idx="240">
                  <c:v>340</c:v>
                </c:pt>
                <c:pt idx="241">
                  <c:v>341</c:v>
                </c:pt>
                <c:pt idx="242">
                  <c:v>342</c:v>
                </c:pt>
                <c:pt idx="243">
                  <c:v>343</c:v>
                </c:pt>
                <c:pt idx="244">
                  <c:v>344</c:v>
                </c:pt>
                <c:pt idx="245">
                  <c:v>345</c:v>
                </c:pt>
                <c:pt idx="246">
                  <c:v>346</c:v>
                </c:pt>
                <c:pt idx="247">
                  <c:v>347</c:v>
                </c:pt>
                <c:pt idx="248">
                  <c:v>348</c:v>
                </c:pt>
                <c:pt idx="249">
                  <c:v>349</c:v>
                </c:pt>
                <c:pt idx="250">
                  <c:v>350</c:v>
                </c:pt>
                <c:pt idx="251">
                  <c:v>351</c:v>
                </c:pt>
                <c:pt idx="252">
                  <c:v>352</c:v>
                </c:pt>
                <c:pt idx="253">
                  <c:v>353</c:v>
                </c:pt>
                <c:pt idx="254">
                  <c:v>354</c:v>
                </c:pt>
                <c:pt idx="255">
                  <c:v>355</c:v>
                </c:pt>
                <c:pt idx="256">
                  <c:v>356</c:v>
                </c:pt>
                <c:pt idx="257">
                  <c:v>357</c:v>
                </c:pt>
                <c:pt idx="258">
                  <c:v>358</c:v>
                </c:pt>
                <c:pt idx="259">
                  <c:v>359</c:v>
                </c:pt>
                <c:pt idx="260">
                  <c:v>360</c:v>
                </c:pt>
                <c:pt idx="261">
                  <c:v>361</c:v>
                </c:pt>
                <c:pt idx="262">
                  <c:v>362</c:v>
                </c:pt>
                <c:pt idx="263">
                  <c:v>363</c:v>
                </c:pt>
                <c:pt idx="264">
                  <c:v>364</c:v>
                </c:pt>
                <c:pt idx="265">
                  <c:v>365</c:v>
                </c:pt>
                <c:pt idx="266">
                  <c:v>366</c:v>
                </c:pt>
                <c:pt idx="267">
                  <c:v>367</c:v>
                </c:pt>
                <c:pt idx="268">
                  <c:v>368</c:v>
                </c:pt>
                <c:pt idx="269">
                  <c:v>369</c:v>
                </c:pt>
                <c:pt idx="270">
                  <c:v>370</c:v>
                </c:pt>
                <c:pt idx="271">
                  <c:v>371</c:v>
                </c:pt>
                <c:pt idx="272">
                  <c:v>372</c:v>
                </c:pt>
                <c:pt idx="273">
                  <c:v>373</c:v>
                </c:pt>
                <c:pt idx="274">
                  <c:v>374</c:v>
                </c:pt>
                <c:pt idx="275">
                  <c:v>375</c:v>
                </c:pt>
                <c:pt idx="276">
                  <c:v>376</c:v>
                </c:pt>
                <c:pt idx="277">
                  <c:v>377</c:v>
                </c:pt>
                <c:pt idx="278">
                  <c:v>378</c:v>
                </c:pt>
                <c:pt idx="279">
                  <c:v>379</c:v>
                </c:pt>
                <c:pt idx="280">
                  <c:v>380</c:v>
                </c:pt>
                <c:pt idx="281">
                  <c:v>381</c:v>
                </c:pt>
                <c:pt idx="282">
                  <c:v>382</c:v>
                </c:pt>
                <c:pt idx="283">
                  <c:v>383</c:v>
                </c:pt>
                <c:pt idx="284">
                  <c:v>384</c:v>
                </c:pt>
                <c:pt idx="285">
                  <c:v>385</c:v>
                </c:pt>
                <c:pt idx="286">
                  <c:v>386</c:v>
                </c:pt>
                <c:pt idx="287">
                  <c:v>387</c:v>
                </c:pt>
                <c:pt idx="288">
                  <c:v>388</c:v>
                </c:pt>
                <c:pt idx="289">
                  <c:v>389</c:v>
                </c:pt>
                <c:pt idx="290">
                  <c:v>390</c:v>
                </c:pt>
                <c:pt idx="291">
                  <c:v>391</c:v>
                </c:pt>
                <c:pt idx="292">
                  <c:v>392</c:v>
                </c:pt>
                <c:pt idx="293">
                  <c:v>393</c:v>
                </c:pt>
                <c:pt idx="294">
                  <c:v>394</c:v>
                </c:pt>
                <c:pt idx="295">
                  <c:v>395</c:v>
                </c:pt>
                <c:pt idx="296">
                  <c:v>396</c:v>
                </c:pt>
                <c:pt idx="297">
                  <c:v>397</c:v>
                </c:pt>
                <c:pt idx="298">
                  <c:v>398</c:v>
                </c:pt>
                <c:pt idx="299">
                  <c:v>399</c:v>
                </c:pt>
                <c:pt idx="300">
                  <c:v>400</c:v>
                </c:pt>
                <c:pt idx="301">
                  <c:v>401</c:v>
                </c:pt>
                <c:pt idx="302">
                  <c:v>402</c:v>
                </c:pt>
                <c:pt idx="303">
                  <c:v>403</c:v>
                </c:pt>
                <c:pt idx="304">
                  <c:v>404</c:v>
                </c:pt>
                <c:pt idx="305">
                  <c:v>405</c:v>
                </c:pt>
                <c:pt idx="306">
                  <c:v>406</c:v>
                </c:pt>
                <c:pt idx="307">
                  <c:v>407</c:v>
                </c:pt>
                <c:pt idx="308">
                  <c:v>408</c:v>
                </c:pt>
                <c:pt idx="309">
                  <c:v>409</c:v>
                </c:pt>
                <c:pt idx="310">
                  <c:v>410</c:v>
                </c:pt>
                <c:pt idx="311">
                  <c:v>411</c:v>
                </c:pt>
                <c:pt idx="312">
                  <c:v>412</c:v>
                </c:pt>
                <c:pt idx="313">
                  <c:v>413</c:v>
                </c:pt>
                <c:pt idx="314">
                  <c:v>414</c:v>
                </c:pt>
                <c:pt idx="315">
                  <c:v>415</c:v>
                </c:pt>
                <c:pt idx="316">
                  <c:v>416</c:v>
                </c:pt>
                <c:pt idx="317">
                  <c:v>417</c:v>
                </c:pt>
                <c:pt idx="318">
                  <c:v>418</c:v>
                </c:pt>
                <c:pt idx="319">
                  <c:v>419</c:v>
                </c:pt>
                <c:pt idx="320">
                  <c:v>420</c:v>
                </c:pt>
                <c:pt idx="321">
                  <c:v>421</c:v>
                </c:pt>
                <c:pt idx="322">
                  <c:v>422</c:v>
                </c:pt>
                <c:pt idx="323">
                  <c:v>423</c:v>
                </c:pt>
                <c:pt idx="324">
                  <c:v>424</c:v>
                </c:pt>
                <c:pt idx="325">
                  <c:v>425</c:v>
                </c:pt>
                <c:pt idx="326">
                  <c:v>426</c:v>
                </c:pt>
                <c:pt idx="327">
                  <c:v>427</c:v>
                </c:pt>
                <c:pt idx="328">
                  <c:v>428</c:v>
                </c:pt>
                <c:pt idx="329">
                  <c:v>429</c:v>
                </c:pt>
                <c:pt idx="330">
                  <c:v>430</c:v>
                </c:pt>
                <c:pt idx="331">
                  <c:v>431</c:v>
                </c:pt>
                <c:pt idx="332">
                  <c:v>432</c:v>
                </c:pt>
                <c:pt idx="333">
                  <c:v>433</c:v>
                </c:pt>
                <c:pt idx="334">
                  <c:v>434</c:v>
                </c:pt>
                <c:pt idx="335">
                  <c:v>435</c:v>
                </c:pt>
                <c:pt idx="336">
                  <c:v>436</c:v>
                </c:pt>
                <c:pt idx="337">
                  <c:v>437</c:v>
                </c:pt>
                <c:pt idx="338">
                  <c:v>438</c:v>
                </c:pt>
                <c:pt idx="339">
                  <c:v>439</c:v>
                </c:pt>
                <c:pt idx="340">
                  <c:v>440</c:v>
                </c:pt>
                <c:pt idx="341">
                  <c:v>441</c:v>
                </c:pt>
                <c:pt idx="342">
                  <c:v>442</c:v>
                </c:pt>
                <c:pt idx="343">
                  <c:v>443</c:v>
                </c:pt>
                <c:pt idx="344">
                  <c:v>444</c:v>
                </c:pt>
                <c:pt idx="345">
                  <c:v>445</c:v>
                </c:pt>
                <c:pt idx="346">
                  <c:v>446</c:v>
                </c:pt>
                <c:pt idx="347">
                  <c:v>447</c:v>
                </c:pt>
                <c:pt idx="348">
                  <c:v>448</c:v>
                </c:pt>
                <c:pt idx="349">
                  <c:v>449</c:v>
                </c:pt>
                <c:pt idx="350">
                  <c:v>450</c:v>
                </c:pt>
                <c:pt idx="351">
                  <c:v>451</c:v>
                </c:pt>
                <c:pt idx="352">
                  <c:v>452</c:v>
                </c:pt>
                <c:pt idx="353">
                  <c:v>453</c:v>
                </c:pt>
                <c:pt idx="354">
                  <c:v>454</c:v>
                </c:pt>
                <c:pt idx="355">
                  <c:v>455</c:v>
                </c:pt>
                <c:pt idx="356">
                  <c:v>456</c:v>
                </c:pt>
                <c:pt idx="357">
                  <c:v>457</c:v>
                </c:pt>
                <c:pt idx="358">
                  <c:v>458</c:v>
                </c:pt>
                <c:pt idx="359">
                  <c:v>459</c:v>
                </c:pt>
                <c:pt idx="360">
                  <c:v>460</c:v>
                </c:pt>
                <c:pt idx="361">
                  <c:v>461</c:v>
                </c:pt>
                <c:pt idx="362">
                  <c:v>462</c:v>
                </c:pt>
                <c:pt idx="363">
                  <c:v>463</c:v>
                </c:pt>
                <c:pt idx="364">
                  <c:v>464</c:v>
                </c:pt>
                <c:pt idx="365">
                  <c:v>465</c:v>
                </c:pt>
                <c:pt idx="366">
                  <c:v>466</c:v>
                </c:pt>
                <c:pt idx="367">
                  <c:v>467</c:v>
                </c:pt>
                <c:pt idx="368">
                  <c:v>468</c:v>
                </c:pt>
                <c:pt idx="369">
                  <c:v>469</c:v>
                </c:pt>
                <c:pt idx="370">
                  <c:v>470</c:v>
                </c:pt>
                <c:pt idx="371">
                  <c:v>471</c:v>
                </c:pt>
                <c:pt idx="372">
                  <c:v>472</c:v>
                </c:pt>
                <c:pt idx="373">
                  <c:v>473</c:v>
                </c:pt>
                <c:pt idx="374">
                  <c:v>474</c:v>
                </c:pt>
                <c:pt idx="375">
                  <c:v>475</c:v>
                </c:pt>
                <c:pt idx="376">
                  <c:v>476</c:v>
                </c:pt>
                <c:pt idx="377">
                  <c:v>477</c:v>
                </c:pt>
                <c:pt idx="378">
                  <c:v>478</c:v>
                </c:pt>
                <c:pt idx="379">
                  <c:v>479</c:v>
                </c:pt>
                <c:pt idx="380">
                  <c:v>480</c:v>
                </c:pt>
                <c:pt idx="381">
                  <c:v>481</c:v>
                </c:pt>
                <c:pt idx="382">
                  <c:v>482</c:v>
                </c:pt>
                <c:pt idx="383">
                  <c:v>483</c:v>
                </c:pt>
                <c:pt idx="384">
                  <c:v>484</c:v>
                </c:pt>
                <c:pt idx="385">
                  <c:v>485</c:v>
                </c:pt>
                <c:pt idx="386">
                  <c:v>486</c:v>
                </c:pt>
                <c:pt idx="387">
                  <c:v>487</c:v>
                </c:pt>
                <c:pt idx="388">
                  <c:v>488</c:v>
                </c:pt>
                <c:pt idx="389">
                  <c:v>489</c:v>
                </c:pt>
                <c:pt idx="390">
                  <c:v>490</c:v>
                </c:pt>
                <c:pt idx="391">
                  <c:v>491</c:v>
                </c:pt>
                <c:pt idx="392">
                  <c:v>492</c:v>
                </c:pt>
                <c:pt idx="393">
                  <c:v>493</c:v>
                </c:pt>
                <c:pt idx="394">
                  <c:v>494</c:v>
                </c:pt>
                <c:pt idx="395">
                  <c:v>495</c:v>
                </c:pt>
                <c:pt idx="396">
                  <c:v>496</c:v>
                </c:pt>
                <c:pt idx="397">
                  <c:v>497</c:v>
                </c:pt>
                <c:pt idx="398">
                  <c:v>498</c:v>
                </c:pt>
                <c:pt idx="399">
                  <c:v>499</c:v>
                </c:pt>
                <c:pt idx="400">
                  <c:v>500</c:v>
                </c:pt>
                <c:pt idx="401">
                  <c:v>501</c:v>
                </c:pt>
                <c:pt idx="402">
                  <c:v>502</c:v>
                </c:pt>
                <c:pt idx="403">
                  <c:v>503</c:v>
                </c:pt>
                <c:pt idx="404">
                  <c:v>504</c:v>
                </c:pt>
                <c:pt idx="405">
                  <c:v>505</c:v>
                </c:pt>
                <c:pt idx="406">
                  <c:v>506</c:v>
                </c:pt>
                <c:pt idx="407">
                  <c:v>507</c:v>
                </c:pt>
                <c:pt idx="408">
                  <c:v>508</c:v>
                </c:pt>
                <c:pt idx="409">
                  <c:v>509</c:v>
                </c:pt>
                <c:pt idx="410">
                  <c:v>510</c:v>
                </c:pt>
                <c:pt idx="411">
                  <c:v>511</c:v>
                </c:pt>
                <c:pt idx="412">
                  <c:v>512</c:v>
                </c:pt>
                <c:pt idx="413">
                  <c:v>513</c:v>
                </c:pt>
                <c:pt idx="414">
                  <c:v>514</c:v>
                </c:pt>
                <c:pt idx="415">
                  <c:v>515</c:v>
                </c:pt>
                <c:pt idx="416">
                  <c:v>516</c:v>
                </c:pt>
                <c:pt idx="417">
                  <c:v>517</c:v>
                </c:pt>
                <c:pt idx="418">
                  <c:v>518</c:v>
                </c:pt>
                <c:pt idx="419">
                  <c:v>519</c:v>
                </c:pt>
                <c:pt idx="420">
                  <c:v>520</c:v>
                </c:pt>
                <c:pt idx="421">
                  <c:v>521</c:v>
                </c:pt>
                <c:pt idx="422">
                  <c:v>522</c:v>
                </c:pt>
                <c:pt idx="423">
                  <c:v>523</c:v>
                </c:pt>
                <c:pt idx="424">
                  <c:v>524</c:v>
                </c:pt>
                <c:pt idx="425">
                  <c:v>525</c:v>
                </c:pt>
                <c:pt idx="426">
                  <c:v>526</c:v>
                </c:pt>
                <c:pt idx="427">
                  <c:v>527</c:v>
                </c:pt>
                <c:pt idx="428">
                  <c:v>528</c:v>
                </c:pt>
                <c:pt idx="429">
                  <c:v>529</c:v>
                </c:pt>
                <c:pt idx="430">
                  <c:v>530</c:v>
                </c:pt>
                <c:pt idx="431">
                  <c:v>531</c:v>
                </c:pt>
                <c:pt idx="432">
                  <c:v>532</c:v>
                </c:pt>
                <c:pt idx="433">
                  <c:v>533</c:v>
                </c:pt>
                <c:pt idx="434">
                  <c:v>534</c:v>
                </c:pt>
                <c:pt idx="435">
                  <c:v>535</c:v>
                </c:pt>
                <c:pt idx="436">
                  <c:v>536</c:v>
                </c:pt>
                <c:pt idx="437">
                  <c:v>537</c:v>
                </c:pt>
                <c:pt idx="438">
                  <c:v>538</c:v>
                </c:pt>
                <c:pt idx="439">
                  <c:v>539</c:v>
                </c:pt>
                <c:pt idx="440">
                  <c:v>540</c:v>
                </c:pt>
                <c:pt idx="441">
                  <c:v>541</c:v>
                </c:pt>
                <c:pt idx="442">
                  <c:v>542</c:v>
                </c:pt>
                <c:pt idx="443">
                  <c:v>543</c:v>
                </c:pt>
                <c:pt idx="444">
                  <c:v>544</c:v>
                </c:pt>
                <c:pt idx="445">
                  <c:v>545</c:v>
                </c:pt>
                <c:pt idx="446">
                  <c:v>546</c:v>
                </c:pt>
                <c:pt idx="447">
                  <c:v>547</c:v>
                </c:pt>
                <c:pt idx="448">
                  <c:v>548</c:v>
                </c:pt>
                <c:pt idx="449">
                  <c:v>549</c:v>
                </c:pt>
                <c:pt idx="450">
                  <c:v>550</c:v>
                </c:pt>
                <c:pt idx="451">
                  <c:v>551</c:v>
                </c:pt>
                <c:pt idx="452">
                  <c:v>552</c:v>
                </c:pt>
                <c:pt idx="453">
                  <c:v>553</c:v>
                </c:pt>
                <c:pt idx="454">
                  <c:v>554</c:v>
                </c:pt>
                <c:pt idx="455">
                  <c:v>555</c:v>
                </c:pt>
                <c:pt idx="456">
                  <c:v>556</c:v>
                </c:pt>
                <c:pt idx="457">
                  <c:v>557</c:v>
                </c:pt>
                <c:pt idx="458">
                  <c:v>558</c:v>
                </c:pt>
                <c:pt idx="459">
                  <c:v>559</c:v>
                </c:pt>
                <c:pt idx="460">
                  <c:v>560</c:v>
                </c:pt>
                <c:pt idx="461">
                  <c:v>561</c:v>
                </c:pt>
                <c:pt idx="462">
                  <c:v>562</c:v>
                </c:pt>
                <c:pt idx="463">
                  <c:v>563</c:v>
                </c:pt>
                <c:pt idx="464">
                  <c:v>564</c:v>
                </c:pt>
                <c:pt idx="465">
                  <c:v>565</c:v>
                </c:pt>
                <c:pt idx="466">
                  <c:v>566</c:v>
                </c:pt>
                <c:pt idx="467">
                  <c:v>567</c:v>
                </c:pt>
                <c:pt idx="468">
                  <c:v>568</c:v>
                </c:pt>
                <c:pt idx="469">
                  <c:v>569</c:v>
                </c:pt>
                <c:pt idx="470">
                  <c:v>570</c:v>
                </c:pt>
                <c:pt idx="471">
                  <c:v>571</c:v>
                </c:pt>
                <c:pt idx="472">
                  <c:v>572</c:v>
                </c:pt>
                <c:pt idx="473">
                  <c:v>573</c:v>
                </c:pt>
                <c:pt idx="474">
                  <c:v>574</c:v>
                </c:pt>
                <c:pt idx="475">
                  <c:v>575</c:v>
                </c:pt>
                <c:pt idx="476">
                  <c:v>576</c:v>
                </c:pt>
                <c:pt idx="477">
                  <c:v>577</c:v>
                </c:pt>
                <c:pt idx="478">
                  <c:v>578</c:v>
                </c:pt>
                <c:pt idx="479">
                  <c:v>579</c:v>
                </c:pt>
                <c:pt idx="480">
                  <c:v>580</c:v>
                </c:pt>
                <c:pt idx="481">
                  <c:v>581</c:v>
                </c:pt>
                <c:pt idx="482">
                  <c:v>582</c:v>
                </c:pt>
                <c:pt idx="483">
                  <c:v>583</c:v>
                </c:pt>
                <c:pt idx="484">
                  <c:v>584</c:v>
                </c:pt>
                <c:pt idx="485">
                  <c:v>585</c:v>
                </c:pt>
                <c:pt idx="486">
                  <c:v>586</c:v>
                </c:pt>
                <c:pt idx="487">
                  <c:v>587</c:v>
                </c:pt>
                <c:pt idx="488">
                  <c:v>588</c:v>
                </c:pt>
                <c:pt idx="489">
                  <c:v>589</c:v>
                </c:pt>
                <c:pt idx="490">
                  <c:v>590</c:v>
                </c:pt>
                <c:pt idx="491">
                  <c:v>591</c:v>
                </c:pt>
                <c:pt idx="492">
                  <c:v>592</c:v>
                </c:pt>
                <c:pt idx="493">
                  <c:v>593</c:v>
                </c:pt>
                <c:pt idx="494">
                  <c:v>594</c:v>
                </c:pt>
                <c:pt idx="495">
                  <c:v>595</c:v>
                </c:pt>
                <c:pt idx="496">
                  <c:v>596</c:v>
                </c:pt>
                <c:pt idx="497">
                  <c:v>597</c:v>
                </c:pt>
                <c:pt idx="498">
                  <c:v>598</c:v>
                </c:pt>
                <c:pt idx="499">
                  <c:v>599</c:v>
                </c:pt>
                <c:pt idx="500">
                  <c:v>600</c:v>
                </c:pt>
                <c:pt idx="501">
                  <c:v>601</c:v>
                </c:pt>
                <c:pt idx="502">
                  <c:v>602</c:v>
                </c:pt>
                <c:pt idx="503">
                  <c:v>603</c:v>
                </c:pt>
                <c:pt idx="504">
                  <c:v>604</c:v>
                </c:pt>
                <c:pt idx="505">
                  <c:v>605</c:v>
                </c:pt>
                <c:pt idx="506">
                  <c:v>606</c:v>
                </c:pt>
                <c:pt idx="507">
                  <c:v>607</c:v>
                </c:pt>
                <c:pt idx="508">
                  <c:v>608</c:v>
                </c:pt>
                <c:pt idx="509">
                  <c:v>609</c:v>
                </c:pt>
                <c:pt idx="510">
                  <c:v>610</c:v>
                </c:pt>
                <c:pt idx="511">
                  <c:v>611</c:v>
                </c:pt>
                <c:pt idx="512">
                  <c:v>612</c:v>
                </c:pt>
                <c:pt idx="513">
                  <c:v>613</c:v>
                </c:pt>
                <c:pt idx="514">
                  <c:v>614</c:v>
                </c:pt>
                <c:pt idx="515">
                  <c:v>615</c:v>
                </c:pt>
                <c:pt idx="516">
                  <c:v>616</c:v>
                </c:pt>
                <c:pt idx="517">
                  <c:v>617</c:v>
                </c:pt>
                <c:pt idx="518">
                  <c:v>618</c:v>
                </c:pt>
                <c:pt idx="519">
                  <c:v>619</c:v>
                </c:pt>
                <c:pt idx="520">
                  <c:v>620</c:v>
                </c:pt>
                <c:pt idx="521">
                  <c:v>621</c:v>
                </c:pt>
                <c:pt idx="522">
                  <c:v>622</c:v>
                </c:pt>
                <c:pt idx="523">
                  <c:v>623</c:v>
                </c:pt>
                <c:pt idx="524">
                  <c:v>624</c:v>
                </c:pt>
                <c:pt idx="525">
                  <c:v>625</c:v>
                </c:pt>
                <c:pt idx="526">
                  <c:v>626</c:v>
                </c:pt>
                <c:pt idx="527">
                  <c:v>627</c:v>
                </c:pt>
                <c:pt idx="528">
                  <c:v>628</c:v>
                </c:pt>
                <c:pt idx="529">
                  <c:v>629</c:v>
                </c:pt>
                <c:pt idx="530">
                  <c:v>630</c:v>
                </c:pt>
                <c:pt idx="531">
                  <c:v>631</c:v>
                </c:pt>
                <c:pt idx="532">
                  <c:v>632</c:v>
                </c:pt>
                <c:pt idx="533">
                  <c:v>633</c:v>
                </c:pt>
                <c:pt idx="534">
                  <c:v>634</c:v>
                </c:pt>
                <c:pt idx="535">
                  <c:v>635</c:v>
                </c:pt>
                <c:pt idx="536">
                  <c:v>636</c:v>
                </c:pt>
                <c:pt idx="537">
                  <c:v>637</c:v>
                </c:pt>
                <c:pt idx="538">
                  <c:v>638</c:v>
                </c:pt>
                <c:pt idx="539">
                  <c:v>639</c:v>
                </c:pt>
                <c:pt idx="540">
                  <c:v>640</c:v>
                </c:pt>
                <c:pt idx="541">
                  <c:v>641</c:v>
                </c:pt>
                <c:pt idx="542">
                  <c:v>642</c:v>
                </c:pt>
                <c:pt idx="543">
                  <c:v>643</c:v>
                </c:pt>
                <c:pt idx="544">
                  <c:v>644</c:v>
                </c:pt>
                <c:pt idx="545">
                  <c:v>645</c:v>
                </c:pt>
                <c:pt idx="546">
                  <c:v>646</c:v>
                </c:pt>
                <c:pt idx="547">
                  <c:v>647</c:v>
                </c:pt>
                <c:pt idx="548">
                  <c:v>648</c:v>
                </c:pt>
                <c:pt idx="549">
                  <c:v>649</c:v>
                </c:pt>
                <c:pt idx="550">
                  <c:v>650</c:v>
                </c:pt>
                <c:pt idx="551">
                  <c:v>651</c:v>
                </c:pt>
                <c:pt idx="552">
                  <c:v>652</c:v>
                </c:pt>
                <c:pt idx="553">
                  <c:v>653</c:v>
                </c:pt>
                <c:pt idx="554">
                  <c:v>654</c:v>
                </c:pt>
                <c:pt idx="555">
                  <c:v>655</c:v>
                </c:pt>
                <c:pt idx="556">
                  <c:v>656</c:v>
                </c:pt>
                <c:pt idx="557">
                  <c:v>657</c:v>
                </c:pt>
                <c:pt idx="558">
                  <c:v>658</c:v>
                </c:pt>
                <c:pt idx="559">
                  <c:v>659</c:v>
                </c:pt>
                <c:pt idx="560">
                  <c:v>660</c:v>
                </c:pt>
                <c:pt idx="561">
                  <c:v>661</c:v>
                </c:pt>
                <c:pt idx="562">
                  <c:v>662</c:v>
                </c:pt>
                <c:pt idx="563">
                  <c:v>663</c:v>
                </c:pt>
                <c:pt idx="564">
                  <c:v>664</c:v>
                </c:pt>
                <c:pt idx="565">
                  <c:v>665</c:v>
                </c:pt>
                <c:pt idx="566">
                  <c:v>666</c:v>
                </c:pt>
                <c:pt idx="567">
                  <c:v>667</c:v>
                </c:pt>
                <c:pt idx="568">
                  <c:v>668</c:v>
                </c:pt>
                <c:pt idx="569">
                  <c:v>669</c:v>
                </c:pt>
                <c:pt idx="570">
                  <c:v>670</c:v>
                </c:pt>
                <c:pt idx="571">
                  <c:v>671</c:v>
                </c:pt>
                <c:pt idx="572">
                  <c:v>672</c:v>
                </c:pt>
                <c:pt idx="573">
                  <c:v>673</c:v>
                </c:pt>
                <c:pt idx="574">
                  <c:v>674</c:v>
                </c:pt>
                <c:pt idx="575">
                  <c:v>675</c:v>
                </c:pt>
                <c:pt idx="576">
                  <c:v>676</c:v>
                </c:pt>
                <c:pt idx="577">
                  <c:v>677</c:v>
                </c:pt>
                <c:pt idx="578">
                  <c:v>678</c:v>
                </c:pt>
                <c:pt idx="579">
                  <c:v>679</c:v>
                </c:pt>
                <c:pt idx="580">
                  <c:v>680</c:v>
                </c:pt>
                <c:pt idx="581">
                  <c:v>681</c:v>
                </c:pt>
                <c:pt idx="582">
                  <c:v>682</c:v>
                </c:pt>
                <c:pt idx="583">
                  <c:v>683</c:v>
                </c:pt>
                <c:pt idx="584">
                  <c:v>684</c:v>
                </c:pt>
                <c:pt idx="585">
                  <c:v>685</c:v>
                </c:pt>
                <c:pt idx="586">
                  <c:v>686</c:v>
                </c:pt>
                <c:pt idx="587">
                  <c:v>687</c:v>
                </c:pt>
                <c:pt idx="588">
                  <c:v>688</c:v>
                </c:pt>
                <c:pt idx="589">
                  <c:v>689</c:v>
                </c:pt>
                <c:pt idx="590">
                  <c:v>690</c:v>
                </c:pt>
                <c:pt idx="591">
                  <c:v>691</c:v>
                </c:pt>
                <c:pt idx="592">
                  <c:v>692</c:v>
                </c:pt>
                <c:pt idx="593">
                  <c:v>693</c:v>
                </c:pt>
                <c:pt idx="594">
                  <c:v>694</c:v>
                </c:pt>
                <c:pt idx="595">
                  <c:v>695</c:v>
                </c:pt>
                <c:pt idx="596">
                  <c:v>696</c:v>
                </c:pt>
                <c:pt idx="597">
                  <c:v>697</c:v>
                </c:pt>
                <c:pt idx="598">
                  <c:v>698</c:v>
                </c:pt>
                <c:pt idx="599">
                  <c:v>699</c:v>
                </c:pt>
                <c:pt idx="600">
                  <c:v>700</c:v>
                </c:pt>
                <c:pt idx="601">
                  <c:v>701</c:v>
                </c:pt>
                <c:pt idx="602">
                  <c:v>702</c:v>
                </c:pt>
                <c:pt idx="603">
                  <c:v>703</c:v>
                </c:pt>
                <c:pt idx="604">
                  <c:v>704</c:v>
                </c:pt>
                <c:pt idx="605">
                  <c:v>705</c:v>
                </c:pt>
                <c:pt idx="606">
                  <c:v>706</c:v>
                </c:pt>
                <c:pt idx="607">
                  <c:v>707</c:v>
                </c:pt>
                <c:pt idx="608">
                  <c:v>708</c:v>
                </c:pt>
                <c:pt idx="609">
                  <c:v>709</c:v>
                </c:pt>
                <c:pt idx="610">
                  <c:v>710</c:v>
                </c:pt>
                <c:pt idx="611">
                  <c:v>711</c:v>
                </c:pt>
                <c:pt idx="612">
                  <c:v>712</c:v>
                </c:pt>
                <c:pt idx="613">
                  <c:v>713</c:v>
                </c:pt>
                <c:pt idx="614">
                  <c:v>714</c:v>
                </c:pt>
                <c:pt idx="615">
                  <c:v>715</c:v>
                </c:pt>
                <c:pt idx="616">
                  <c:v>716</c:v>
                </c:pt>
                <c:pt idx="617">
                  <c:v>717</c:v>
                </c:pt>
                <c:pt idx="618">
                  <c:v>718</c:v>
                </c:pt>
                <c:pt idx="619">
                  <c:v>719</c:v>
                </c:pt>
                <c:pt idx="620">
                  <c:v>720</c:v>
                </c:pt>
                <c:pt idx="621">
                  <c:v>721</c:v>
                </c:pt>
                <c:pt idx="622">
                  <c:v>722</c:v>
                </c:pt>
                <c:pt idx="623">
                  <c:v>723</c:v>
                </c:pt>
                <c:pt idx="624">
                  <c:v>724</c:v>
                </c:pt>
                <c:pt idx="625">
                  <c:v>725</c:v>
                </c:pt>
                <c:pt idx="626">
                  <c:v>726</c:v>
                </c:pt>
                <c:pt idx="627">
                  <c:v>727</c:v>
                </c:pt>
                <c:pt idx="628">
                  <c:v>728</c:v>
                </c:pt>
                <c:pt idx="629">
                  <c:v>729</c:v>
                </c:pt>
                <c:pt idx="630">
                  <c:v>730</c:v>
                </c:pt>
                <c:pt idx="631">
                  <c:v>731</c:v>
                </c:pt>
                <c:pt idx="632">
                  <c:v>732</c:v>
                </c:pt>
                <c:pt idx="633">
                  <c:v>733</c:v>
                </c:pt>
                <c:pt idx="634">
                  <c:v>734</c:v>
                </c:pt>
                <c:pt idx="635">
                  <c:v>735</c:v>
                </c:pt>
                <c:pt idx="636">
                  <c:v>736</c:v>
                </c:pt>
                <c:pt idx="637">
                  <c:v>737</c:v>
                </c:pt>
                <c:pt idx="638">
                  <c:v>738</c:v>
                </c:pt>
                <c:pt idx="639">
                  <c:v>739</c:v>
                </c:pt>
                <c:pt idx="640">
                  <c:v>740</c:v>
                </c:pt>
                <c:pt idx="641">
                  <c:v>741</c:v>
                </c:pt>
                <c:pt idx="642">
                  <c:v>742</c:v>
                </c:pt>
                <c:pt idx="643">
                  <c:v>743</c:v>
                </c:pt>
                <c:pt idx="644">
                  <c:v>744</c:v>
                </c:pt>
                <c:pt idx="645">
                  <c:v>745</c:v>
                </c:pt>
                <c:pt idx="646">
                  <c:v>746</c:v>
                </c:pt>
                <c:pt idx="647">
                  <c:v>747</c:v>
                </c:pt>
                <c:pt idx="648">
                  <c:v>748</c:v>
                </c:pt>
                <c:pt idx="649">
                  <c:v>749</c:v>
                </c:pt>
                <c:pt idx="650">
                  <c:v>750</c:v>
                </c:pt>
                <c:pt idx="651">
                  <c:v>751</c:v>
                </c:pt>
                <c:pt idx="652">
                  <c:v>752</c:v>
                </c:pt>
                <c:pt idx="653">
                  <c:v>753</c:v>
                </c:pt>
                <c:pt idx="654">
                  <c:v>754</c:v>
                </c:pt>
                <c:pt idx="655">
                  <c:v>755</c:v>
                </c:pt>
                <c:pt idx="656">
                  <c:v>756</c:v>
                </c:pt>
                <c:pt idx="657">
                  <c:v>757</c:v>
                </c:pt>
                <c:pt idx="658">
                  <c:v>758</c:v>
                </c:pt>
                <c:pt idx="659">
                  <c:v>759</c:v>
                </c:pt>
                <c:pt idx="660">
                  <c:v>760</c:v>
                </c:pt>
                <c:pt idx="661">
                  <c:v>761</c:v>
                </c:pt>
                <c:pt idx="662">
                  <c:v>762</c:v>
                </c:pt>
                <c:pt idx="663">
                  <c:v>763</c:v>
                </c:pt>
                <c:pt idx="664">
                  <c:v>764</c:v>
                </c:pt>
                <c:pt idx="665">
                  <c:v>765</c:v>
                </c:pt>
                <c:pt idx="666">
                  <c:v>766</c:v>
                </c:pt>
                <c:pt idx="667">
                  <c:v>767</c:v>
                </c:pt>
                <c:pt idx="668">
                  <c:v>768</c:v>
                </c:pt>
                <c:pt idx="669">
                  <c:v>769</c:v>
                </c:pt>
                <c:pt idx="670">
                  <c:v>770</c:v>
                </c:pt>
                <c:pt idx="671">
                  <c:v>771</c:v>
                </c:pt>
                <c:pt idx="672">
                  <c:v>772</c:v>
                </c:pt>
                <c:pt idx="673">
                  <c:v>773</c:v>
                </c:pt>
                <c:pt idx="674">
                  <c:v>774</c:v>
                </c:pt>
                <c:pt idx="675">
                  <c:v>775</c:v>
                </c:pt>
                <c:pt idx="676">
                  <c:v>776</c:v>
                </c:pt>
                <c:pt idx="677">
                  <c:v>777</c:v>
                </c:pt>
                <c:pt idx="678">
                  <c:v>778</c:v>
                </c:pt>
                <c:pt idx="679">
                  <c:v>779</c:v>
                </c:pt>
                <c:pt idx="680">
                  <c:v>780</c:v>
                </c:pt>
                <c:pt idx="681">
                  <c:v>781</c:v>
                </c:pt>
                <c:pt idx="682">
                  <c:v>782</c:v>
                </c:pt>
                <c:pt idx="683">
                  <c:v>783</c:v>
                </c:pt>
                <c:pt idx="684">
                  <c:v>784</c:v>
                </c:pt>
                <c:pt idx="685">
                  <c:v>785</c:v>
                </c:pt>
                <c:pt idx="686">
                  <c:v>786</c:v>
                </c:pt>
                <c:pt idx="687">
                  <c:v>787</c:v>
                </c:pt>
                <c:pt idx="688">
                  <c:v>788</c:v>
                </c:pt>
                <c:pt idx="689">
                  <c:v>789</c:v>
                </c:pt>
                <c:pt idx="690">
                  <c:v>790</c:v>
                </c:pt>
                <c:pt idx="691">
                  <c:v>791</c:v>
                </c:pt>
                <c:pt idx="692">
                  <c:v>792</c:v>
                </c:pt>
                <c:pt idx="693">
                  <c:v>793</c:v>
                </c:pt>
                <c:pt idx="694">
                  <c:v>794</c:v>
                </c:pt>
                <c:pt idx="695">
                  <c:v>795</c:v>
                </c:pt>
                <c:pt idx="696">
                  <c:v>796</c:v>
                </c:pt>
                <c:pt idx="697">
                  <c:v>797</c:v>
                </c:pt>
                <c:pt idx="698">
                  <c:v>798</c:v>
                </c:pt>
                <c:pt idx="699">
                  <c:v>799</c:v>
                </c:pt>
                <c:pt idx="700">
                  <c:v>800</c:v>
                </c:pt>
                <c:pt idx="701">
                  <c:v>801</c:v>
                </c:pt>
                <c:pt idx="702">
                  <c:v>802</c:v>
                </c:pt>
                <c:pt idx="703">
                  <c:v>803</c:v>
                </c:pt>
                <c:pt idx="704">
                  <c:v>804</c:v>
                </c:pt>
                <c:pt idx="705">
                  <c:v>805</c:v>
                </c:pt>
                <c:pt idx="706">
                  <c:v>806</c:v>
                </c:pt>
                <c:pt idx="707">
                  <c:v>807</c:v>
                </c:pt>
                <c:pt idx="708">
                  <c:v>808</c:v>
                </c:pt>
                <c:pt idx="709">
                  <c:v>809</c:v>
                </c:pt>
                <c:pt idx="710">
                  <c:v>810</c:v>
                </c:pt>
                <c:pt idx="711">
                  <c:v>811</c:v>
                </c:pt>
                <c:pt idx="712">
                  <c:v>812</c:v>
                </c:pt>
                <c:pt idx="713">
                  <c:v>813</c:v>
                </c:pt>
                <c:pt idx="714">
                  <c:v>814</c:v>
                </c:pt>
                <c:pt idx="715">
                  <c:v>815</c:v>
                </c:pt>
                <c:pt idx="716">
                  <c:v>816</c:v>
                </c:pt>
                <c:pt idx="717">
                  <c:v>817</c:v>
                </c:pt>
                <c:pt idx="718">
                  <c:v>818</c:v>
                </c:pt>
                <c:pt idx="719">
                  <c:v>819</c:v>
                </c:pt>
                <c:pt idx="720">
                  <c:v>820</c:v>
                </c:pt>
                <c:pt idx="721">
                  <c:v>821</c:v>
                </c:pt>
                <c:pt idx="722">
                  <c:v>822</c:v>
                </c:pt>
                <c:pt idx="723">
                  <c:v>823</c:v>
                </c:pt>
                <c:pt idx="724">
                  <c:v>824</c:v>
                </c:pt>
                <c:pt idx="725">
                  <c:v>825</c:v>
                </c:pt>
                <c:pt idx="726">
                  <c:v>826</c:v>
                </c:pt>
                <c:pt idx="727">
                  <c:v>827</c:v>
                </c:pt>
                <c:pt idx="728">
                  <c:v>828</c:v>
                </c:pt>
                <c:pt idx="729">
                  <c:v>829</c:v>
                </c:pt>
                <c:pt idx="730">
                  <c:v>830</c:v>
                </c:pt>
                <c:pt idx="731">
                  <c:v>831</c:v>
                </c:pt>
                <c:pt idx="732">
                  <c:v>832</c:v>
                </c:pt>
                <c:pt idx="733">
                  <c:v>833</c:v>
                </c:pt>
                <c:pt idx="734">
                  <c:v>834</c:v>
                </c:pt>
                <c:pt idx="735">
                  <c:v>835</c:v>
                </c:pt>
                <c:pt idx="736">
                  <c:v>836</c:v>
                </c:pt>
                <c:pt idx="737">
                  <c:v>837</c:v>
                </c:pt>
                <c:pt idx="738">
                  <c:v>838</c:v>
                </c:pt>
                <c:pt idx="739">
                  <c:v>839</c:v>
                </c:pt>
                <c:pt idx="740">
                  <c:v>840</c:v>
                </c:pt>
                <c:pt idx="741">
                  <c:v>841</c:v>
                </c:pt>
                <c:pt idx="742">
                  <c:v>842</c:v>
                </c:pt>
                <c:pt idx="743">
                  <c:v>843</c:v>
                </c:pt>
                <c:pt idx="744">
                  <c:v>844</c:v>
                </c:pt>
                <c:pt idx="745">
                  <c:v>845</c:v>
                </c:pt>
                <c:pt idx="746">
                  <c:v>846</c:v>
                </c:pt>
                <c:pt idx="747">
                  <c:v>847</c:v>
                </c:pt>
                <c:pt idx="748">
                  <c:v>848</c:v>
                </c:pt>
                <c:pt idx="749">
                  <c:v>849</c:v>
                </c:pt>
                <c:pt idx="750">
                  <c:v>850</c:v>
                </c:pt>
                <c:pt idx="751">
                  <c:v>851</c:v>
                </c:pt>
                <c:pt idx="752">
                  <c:v>852</c:v>
                </c:pt>
                <c:pt idx="753">
                  <c:v>853</c:v>
                </c:pt>
                <c:pt idx="754">
                  <c:v>854</c:v>
                </c:pt>
                <c:pt idx="755">
                  <c:v>855</c:v>
                </c:pt>
                <c:pt idx="756">
                  <c:v>856</c:v>
                </c:pt>
                <c:pt idx="757">
                  <c:v>857</c:v>
                </c:pt>
                <c:pt idx="758">
                  <c:v>858</c:v>
                </c:pt>
                <c:pt idx="759">
                  <c:v>859</c:v>
                </c:pt>
                <c:pt idx="760">
                  <c:v>860</c:v>
                </c:pt>
                <c:pt idx="761">
                  <c:v>861</c:v>
                </c:pt>
                <c:pt idx="762">
                  <c:v>862</c:v>
                </c:pt>
                <c:pt idx="763">
                  <c:v>863</c:v>
                </c:pt>
                <c:pt idx="764">
                  <c:v>864</c:v>
                </c:pt>
                <c:pt idx="765">
                  <c:v>865</c:v>
                </c:pt>
                <c:pt idx="766">
                  <c:v>866</c:v>
                </c:pt>
                <c:pt idx="767">
                  <c:v>867</c:v>
                </c:pt>
                <c:pt idx="768">
                  <c:v>868</c:v>
                </c:pt>
                <c:pt idx="769">
                  <c:v>869</c:v>
                </c:pt>
                <c:pt idx="770">
                  <c:v>870</c:v>
                </c:pt>
                <c:pt idx="771">
                  <c:v>871</c:v>
                </c:pt>
                <c:pt idx="772">
                  <c:v>872</c:v>
                </c:pt>
                <c:pt idx="773">
                  <c:v>873</c:v>
                </c:pt>
                <c:pt idx="774">
                  <c:v>874</c:v>
                </c:pt>
                <c:pt idx="775">
                  <c:v>875</c:v>
                </c:pt>
                <c:pt idx="776">
                  <c:v>876</c:v>
                </c:pt>
                <c:pt idx="777">
                  <c:v>877</c:v>
                </c:pt>
                <c:pt idx="778">
                  <c:v>878</c:v>
                </c:pt>
                <c:pt idx="779">
                  <c:v>879</c:v>
                </c:pt>
                <c:pt idx="780">
                  <c:v>880</c:v>
                </c:pt>
                <c:pt idx="781">
                  <c:v>881</c:v>
                </c:pt>
                <c:pt idx="782">
                  <c:v>882</c:v>
                </c:pt>
                <c:pt idx="783">
                  <c:v>883</c:v>
                </c:pt>
                <c:pt idx="784">
                  <c:v>884</c:v>
                </c:pt>
                <c:pt idx="785">
                  <c:v>885</c:v>
                </c:pt>
                <c:pt idx="786">
                  <c:v>886</c:v>
                </c:pt>
                <c:pt idx="787">
                  <c:v>887</c:v>
                </c:pt>
                <c:pt idx="788">
                  <c:v>888</c:v>
                </c:pt>
                <c:pt idx="789">
                  <c:v>889</c:v>
                </c:pt>
                <c:pt idx="790">
                  <c:v>890</c:v>
                </c:pt>
                <c:pt idx="791">
                  <c:v>891</c:v>
                </c:pt>
                <c:pt idx="792">
                  <c:v>892</c:v>
                </c:pt>
                <c:pt idx="793">
                  <c:v>893</c:v>
                </c:pt>
                <c:pt idx="794">
                  <c:v>894</c:v>
                </c:pt>
                <c:pt idx="795">
                  <c:v>895</c:v>
                </c:pt>
                <c:pt idx="796">
                  <c:v>896</c:v>
                </c:pt>
                <c:pt idx="797">
                  <c:v>897</c:v>
                </c:pt>
                <c:pt idx="798">
                  <c:v>898</c:v>
                </c:pt>
                <c:pt idx="799">
                  <c:v>899</c:v>
                </c:pt>
                <c:pt idx="800">
                  <c:v>900</c:v>
                </c:pt>
                <c:pt idx="801">
                  <c:v>901</c:v>
                </c:pt>
                <c:pt idx="802">
                  <c:v>902</c:v>
                </c:pt>
                <c:pt idx="803">
                  <c:v>903</c:v>
                </c:pt>
                <c:pt idx="804">
                  <c:v>904</c:v>
                </c:pt>
                <c:pt idx="805">
                  <c:v>905</c:v>
                </c:pt>
                <c:pt idx="806">
                  <c:v>906</c:v>
                </c:pt>
                <c:pt idx="807">
                  <c:v>907</c:v>
                </c:pt>
                <c:pt idx="808">
                  <c:v>908</c:v>
                </c:pt>
                <c:pt idx="809">
                  <c:v>909</c:v>
                </c:pt>
                <c:pt idx="810">
                  <c:v>910</c:v>
                </c:pt>
                <c:pt idx="811">
                  <c:v>911</c:v>
                </c:pt>
                <c:pt idx="812">
                  <c:v>912</c:v>
                </c:pt>
                <c:pt idx="813">
                  <c:v>913</c:v>
                </c:pt>
                <c:pt idx="814">
                  <c:v>914</c:v>
                </c:pt>
                <c:pt idx="815">
                  <c:v>915</c:v>
                </c:pt>
                <c:pt idx="816">
                  <c:v>916</c:v>
                </c:pt>
                <c:pt idx="817">
                  <c:v>917</c:v>
                </c:pt>
                <c:pt idx="818">
                  <c:v>918</c:v>
                </c:pt>
                <c:pt idx="819">
                  <c:v>919</c:v>
                </c:pt>
                <c:pt idx="820">
                  <c:v>920</c:v>
                </c:pt>
                <c:pt idx="821">
                  <c:v>921</c:v>
                </c:pt>
                <c:pt idx="822">
                  <c:v>922</c:v>
                </c:pt>
                <c:pt idx="823">
                  <c:v>923</c:v>
                </c:pt>
                <c:pt idx="824">
                  <c:v>924</c:v>
                </c:pt>
                <c:pt idx="825">
                  <c:v>925</c:v>
                </c:pt>
                <c:pt idx="826">
                  <c:v>926</c:v>
                </c:pt>
                <c:pt idx="827">
                  <c:v>927</c:v>
                </c:pt>
                <c:pt idx="828">
                  <c:v>928</c:v>
                </c:pt>
                <c:pt idx="829">
                  <c:v>929</c:v>
                </c:pt>
                <c:pt idx="830">
                  <c:v>930</c:v>
                </c:pt>
                <c:pt idx="831">
                  <c:v>931</c:v>
                </c:pt>
                <c:pt idx="832">
                  <c:v>932</c:v>
                </c:pt>
                <c:pt idx="833">
                  <c:v>933</c:v>
                </c:pt>
                <c:pt idx="834">
                  <c:v>934</c:v>
                </c:pt>
                <c:pt idx="835">
                  <c:v>935</c:v>
                </c:pt>
                <c:pt idx="836">
                  <c:v>936</c:v>
                </c:pt>
                <c:pt idx="837">
                  <c:v>937</c:v>
                </c:pt>
                <c:pt idx="838">
                  <c:v>938</c:v>
                </c:pt>
                <c:pt idx="839">
                  <c:v>939</c:v>
                </c:pt>
                <c:pt idx="840">
                  <c:v>940</c:v>
                </c:pt>
                <c:pt idx="841">
                  <c:v>941</c:v>
                </c:pt>
                <c:pt idx="842">
                  <c:v>942</c:v>
                </c:pt>
                <c:pt idx="843">
                  <c:v>943</c:v>
                </c:pt>
                <c:pt idx="844">
                  <c:v>944</c:v>
                </c:pt>
                <c:pt idx="845">
                  <c:v>945</c:v>
                </c:pt>
                <c:pt idx="846">
                  <c:v>946</c:v>
                </c:pt>
                <c:pt idx="847">
                  <c:v>947</c:v>
                </c:pt>
                <c:pt idx="848">
                  <c:v>948</c:v>
                </c:pt>
                <c:pt idx="849">
                  <c:v>949</c:v>
                </c:pt>
                <c:pt idx="850">
                  <c:v>950</c:v>
                </c:pt>
                <c:pt idx="851">
                  <c:v>951</c:v>
                </c:pt>
                <c:pt idx="852">
                  <c:v>952</c:v>
                </c:pt>
                <c:pt idx="853">
                  <c:v>953</c:v>
                </c:pt>
                <c:pt idx="854">
                  <c:v>954</c:v>
                </c:pt>
                <c:pt idx="855">
                  <c:v>955</c:v>
                </c:pt>
                <c:pt idx="856">
                  <c:v>956</c:v>
                </c:pt>
                <c:pt idx="857">
                  <c:v>957</c:v>
                </c:pt>
                <c:pt idx="858">
                  <c:v>958</c:v>
                </c:pt>
                <c:pt idx="859">
                  <c:v>959</c:v>
                </c:pt>
                <c:pt idx="860">
                  <c:v>960</c:v>
                </c:pt>
                <c:pt idx="861">
                  <c:v>961</c:v>
                </c:pt>
                <c:pt idx="862">
                  <c:v>962</c:v>
                </c:pt>
                <c:pt idx="863">
                  <c:v>963</c:v>
                </c:pt>
                <c:pt idx="864">
                  <c:v>964</c:v>
                </c:pt>
                <c:pt idx="865">
                  <c:v>965</c:v>
                </c:pt>
                <c:pt idx="866">
                  <c:v>966</c:v>
                </c:pt>
                <c:pt idx="867">
                  <c:v>967</c:v>
                </c:pt>
                <c:pt idx="868">
                  <c:v>968</c:v>
                </c:pt>
                <c:pt idx="869">
                  <c:v>969</c:v>
                </c:pt>
                <c:pt idx="870">
                  <c:v>970</c:v>
                </c:pt>
                <c:pt idx="871">
                  <c:v>971</c:v>
                </c:pt>
                <c:pt idx="872">
                  <c:v>972</c:v>
                </c:pt>
                <c:pt idx="873">
                  <c:v>973</c:v>
                </c:pt>
                <c:pt idx="874">
                  <c:v>974</c:v>
                </c:pt>
                <c:pt idx="875">
                  <c:v>975</c:v>
                </c:pt>
                <c:pt idx="876">
                  <c:v>976</c:v>
                </c:pt>
                <c:pt idx="877">
                  <c:v>977</c:v>
                </c:pt>
                <c:pt idx="878">
                  <c:v>978</c:v>
                </c:pt>
                <c:pt idx="879">
                  <c:v>979</c:v>
                </c:pt>
                <c:pt idx="880">
                  <c:v>980</c:v>
                </c:pt>
                <c:pt idx="881">
                  <c:v>981</c:v>
                </c:pt>
                <c:pt idx="882">
                  <c:v>982</c:v>
                </c:pt>
                <c:pt idx="883">
                  <c:v>983</c:v>
                </c:pt>
                <c:pt idx="884">
                  <c:v>984</c:v>
                </c:pt>
                <c:pt idx="885">
                  <c:v>985</c:v>
                </c:pt>
                <c:pt idx="886">
                  <c:v>986</c:v>
                </c:pt>
                <c:pt idx="887">
                  <c:v>987</c:v>
                </c:pt>
                <c:pt idx="888">
                  <c:v>988</c:v>
                </c:pt>
                <c:pt idx="889">
                  <c:v>989</c:v>
                </c:pt>
                <c:pt idx="890">
                  <c:v>990</c:v>
                </c:pt>
                <c:pt idx="891">
                  <c:v>991</c:v>
                </c:pt>
                <c:pt idx="892">
                  <c:v>992</c:v>
                </c:pt>
                <c:pt idx="893">
                  <c:v>993</c:v>
                </c:pt>
                <c:pt idx="894">
                  <c:v>994</c:v>
                </c:pt>
                <c:pt idx="895">
                  <c:v>995</c:v>
                </c:pt>
                <c:pt idx="896">
                  <c:v>996</c:v>
                </c:pt>
                <c:pt idx="897">
                  <c:v>997</c:v>
                </c:pt>
                <c:pt idx="898">
                  <c:v>998</c:v>
                </c:pt>
                <c:pt idx="899">
                  <c:v>999</c:v>
                </c:pt>
                <c:pt idx="900">
                  <c:v>1000</c:v>
                </c:pt>
              </c:numCache>
            </c:numRef>
          </c:xVal>
          <c:yVal>
            <c:numRef>
              <c:f>'Macintosh HD:Users:evgenyashkolnik:Dropbox:APRA_SPARCS_cubesate__private:SPARCS_proposal_2017:detector+filters:[FUV_FilterModels_2017.02.21.xlsx]more detail'!$S$3:$S$903</c:f>
              <c:numCache>
                <c:formatCode>General</c:formatCode>
                <c:ptCount val="901"/>
                <c:pt idx="0">
                  <c:v>6.9999999999999999E-4</c:v>
                </c:pt>
                <c:pt idx="1">
                  <c:v>1E-3</c:v>
                </c:pt>
                <c:pt idx="2">
                  <c:v>2.5999999999999999E-3</c:v>
                </c:pt>
                <c:pt idx="3">
                  <c:v>6.1000000000000004E-3</c:v>
                </c:pt>
                <c:pt idx="4">
                  <c:v>1.17E-2</c:v>
                </c:pt>
                <c:pt idx="5">
                  <c:v>2.2200000000000001E-2</c:v>
                </c:pt>
                <c:pt idx="6">
                  <c:v>4.1099999999999998E-2</c:v>
                </c:pt>
                <c:pt idx="7">
                  <c:v>6.6900000000000001E-2</c:v>
                </c:pt>
                <c:pt idx="8">
                  <c:v>8.5400000000000004E-2</c:v>
                </c:pt>
                <c:pt idx="9">
                  <c:v>0.1077</c:v>
                </c:pt>
                <c:pt idx="10">
                  <c:v>0.1341</c:v>
                </c:pt>
                <c:pt idx="11">
                  <c:v>0.1021</c:v>
                </c:pt>
                <c:pt idx="12">
                  <c:v>7.9399999999999998E-2</c:v>
                </c:pt>
                <c:pt idx="13">
                  <c:v>6.4100000000000004E-2</c:v>
                </c:pt>
                <c:pt idx="14">
                  <c:v>5.2999999999999999E-2</c:v>
                </c:pt>
                <c:pt idx="15">
                  <c:v>4.5699999999999998E-2</c:v>
                </c:pt>
                <c:pt idx="16">
                  <c:v>4.1599999999999998E-2</c:v>
                </c:pt>
                <c:pt idx="17">
                  <c:v>4.0300000000000002E-2</c:v>
                </c:pt>
                <c:pt idx="18">
                  <c:v>0.04</c:v>
                </c:pt>
                <c:pt idx="19">
                  <c:v>4.0399999999999998E-2</c:v>
                </c:pt>
                <c:pt idx="20">
                  <c:v>4.1500000000000002E-2</c:v>
                </c:pt>
                <c:pt idx="21">
                  <c:v>4.3299999999999998E-2</c:v>
                </c:pt>
                <c:pt idx="22">
                  <c:v>4.6199999999999998E-2</c:v>
                </c:pt>
                <c:pt idx="23">
                  <c:v>5.0900000000000001E-2</c:v>
                </c:pt>
                <c:pt idx="24">
                  <c:v>5.7599999999999998E-2</c:v>
                </c:pt>
                <c:pt idx="25">
                  <c:v>6.7400000000000002E-2</c:v>
                </c:pt>
                <c:pt idx="26">
                  <c:v>8.09E-2</c:v>
                </c:pt>
                <c:pt idx="27">
                  <c:v>9.9699999999999997E-2</c:v>
                </c:pt>
                <c:pt idx="28">
                  <c:v>0.1268</c:v>
                </c:pt>
                <c:pt idx="29">
                  <c:v>0.16589999999999999</c:v>
                </c:pt>
                <c:pt idx="30">
                  <c:v>0.22409999999999999</c:v>
                </c:pt>
                <c:pt idx="31">
                  <c:v>0.31290000000000001</c:v>
                </c:pt>
                <c:pt idx="32">
                  <c:v>0.45279999999999998</c:v>
                </c:pt>
                <c:pt idx="33">
                  <c:v>0.68049999999999999</c:v>
                </c:pt>
                <c:pt idx="34">
                  <c:v>0.93669999999999998</c:v>
                </c:pt>
                <c:pt idx="35">
                  <c:v>1.0814999999999999</c:v>
                </c:pt>
                <c:pt idx="36">
                  <c:v>1.2551000000000001</c:v>
                </c:pt>
                <c:pt idx="37">
                  <c:v>1.4637</c:v>
                </c:pt>
                <c:pt idx="38">
                  <c:v>1.716</c:v>
                </c:pt>
                <c:pt idx="39">
                  <c:v>2.0246</c:v>
                </c:pt>
                <c:pt idx="40">
                  <c:v>2.3988999999999998</c:v>
                </c:pt>
                <c:pt idx="41">
                  <c:v>2.8546999999999998</c:v>
                </c:pt>
                <c:pt idx="42">
                  <c:v>3.4106000000000001</c:v>
                </c:pt>
                <c:pt idx="43">
                  <c:v>4.0902000000000003</c:v>
                </c:pt>
                <c:pt idx="44">
                  <c:v>4.9688999999999997</c:v>
                </c:pt>
                <c:pt idx="45">
                  <c:v>6.1433</c:v>
                </c:pt>
                <c:pt idx="46">
                  <c:v>7.5922999999999998</c:v>
                </c:pt>
                <c:pt idx="47">
                  <c:v>9.3787000000000003</c:v>
                </c:pt>
                <c:pt idx="48">
                  <c:v>11.528</c:v>
                </c:pt>
                <c:pt idx="49">
                  <c:v>14.051</c:v>
                </c:pt>
                <c:pt idx="50">
                  <c:v>16.915700000000001</c:v>
                </c:pt>
                <c:pt idx="51">
                  <c:v>20.057500000000001</c:v>
                </c:pt>
                <c:pt idx="52">
                  <c:v>23.316500000000001</c:v>
                </c:pt>
                <c:pt idx="53">
                  <c:v>26.507000000000001</c:v>
                </c:pt>
                <c:pt idx="54">
                  <c:v>29.447199999999999</c:v>
                </c:pt>
                <c:pt idx="55">
                  <c:v>32.875999999999998</c:v>
                </c:pt>
                <c:pt idx="56">
                  <c:v>35.709499999999998</c:v>
                </c:pt>
                <c:pt idx="57">
                  <c:v>37.0383</c:v>
                </c:pt>
                <c:pt idx="58">
                  <c:v>37.4298</c:v>
                </c:pt>
                <c:pt idx="59">
                  <c:v>37.185600000000001</c:v>
                </c:pt>
                <c:pt idx="60">
                  <c:v>36.336599999999997</c:v>
                </c:pt>
                <c:pt idx="61">
                  <c:v>34.876100000000001</c:v>
                </c:pt>
                <c:pt idx="62">
                  <c:v>33.486699999999999</c:v>
                </c:pt>
                <c:pt idx="63">
                  <c:v>31.791899999999998</c:v>
                </c:pt>
                <c:pt idx="64">
                  <c:v>29.840399999999999</c:v>
                </c:pt>
                <c:pt idx="65">
                  <c:v>27.697099999999999</c:v>
                </c:pt>
                <c:pt idx="66">
                  <c:v>25.428599999999999</c:v>
                </c:pt>
                <c:pt idx="67">
                  <c:v>23.136199999999999</c:v>
                </c:pt>
                <c:pt idx="68">
                  <c:v>20.890699999999999</c:v>
                </c:pt>
                <c:pt idx="69">
                  <c:v>18.742599999999999</c:v>
                </c:pt>
                <c:pt idx="70">
                  <c:v>16.728999999999999</c:v>
                </c:pt>
                <c:pt idx="71">
                  <c:v>14.871600000000001</c:v>
                </c:pt>
                <c:pt idx="72">
                  <c:v>13.1739</c:v>
                </c:pt>
                <c:pt idx="73">
                  <c:v>11.6325</c:v>
                </c:pt>
                <c:pt idx="74">
                  <c:v>10.2437</c:v>
                </c:pt>
                <c:pt idx="75">
                  <c:v>8.9989000000000008</c:v>
                </c:pt>
                <c:pt idx="76">
                  <c:v>7.9051</c:v>
                </c:pt>
                <c:pt idx="77">
                  <c:v>6.9318999999999997</c:v>
                </c:pt>
                <c:pt idx="78">
                  <c:v>6.0822000000000003</c:v>
                </c:pt>
                <c:pt idx="79">
                  <c:v>5.3318000000000003</c:v>
                </c:pt>
                <c:pt idx="80">
                  <c:v>4.6696999999999997</c:v>
                </c:pt>
                <c:pt idx="81">
                  <c:v>4.08</c:v>
                </c:pt>
                <c:pt idx="82">
                  <c:v>3.5615999999999999</c:v>
                </c:pt>
                <c:pt idx="83">
                  <c:v>3.1073</c:v>
                </c:pt>
                <c:pt idx="84">
                  <c:v>2.7105999999999999</c:v>
                </c:pt>
                <c:pt idx="85">
                  <c:v>2.3656000000000001</c:v>
                </c:pt>
                <c:pt idx="86">
                  <c:v>2.0678000000000001</c:v>
                </c:pt>
                <c:pt idx="87">
                  <c:v>1.8087</c:v>
                </c:pt>
                <c:pt idx="88">
                  <c:v>1.5834999999999999</c:v>
                </c:pt>
                <c:pt idx="89">
                  <c:v>1.3879999999999999</c:v>
                </c:pt>
                <c:pt idx="90">
                  <c:v>1.2181</c:v>
                </c:pt>
                <c:pt idx="91">
                  <c:v>1.0706</c:v>
                </c:pt>
                <c:pt idx="92">
                  <c:v>0.94230000000000003</c:v>
                </c:pt>
                <c:pt idx="93">
                  <c:v>0.83069999999999999</c:v>
                </c:pt>
                <c:pt idx="94">
                  <c:v>0.73370000000000002</c:v>
                </c:pt>
                <c:pt idx="95">
                  <c:v>0.6492</c:v>
                </c:pt>
                <c:pt idx="96">
                  <c:v>0.57489999999999997</c:v>
                </c:pt>
                <c:pt idx="97">
                  <c:v>0.5101</c:v>
                </c:pt>
                <c:pt idx="98">
                  <c:v>0.45350000000000001</c:v>
                </c:pt>
                <c:pt idx="99">
                  <c:v>0.40410000000000001</c:v>
                </c:pt>
                <c:pt idx="100">
                  <c:v>0.36080000000000001</c:v>
                </c:pt>
                <c:pt idx="101">
                  <c:v>0.32650000000000001</c:v>
                </c:pt>
                <c:pt idx="102">
                  <c:v>0.2959</c:v>
                </c:pt>
                <c:pt idx="103">
                  <c:v>0.26860000000000001</c:v>
                </c:pt>
                <c:pt idx="104">
                  <c:v>0.2442</c:v>
                </c:pt>
                <c:pt idx="105">
                  <c:v>0.22239999999999999</c:v>
                </c:pt>
                <c:pt idx="106">
                  <c:v>0.20300000000000001</c:v>
                </c:pt>
                <c:pt idx="107">
                  <c:v>0.1855</c:v>
                </c:pt>
                <c:pt idx="108">
                  <c:v>0.1699</c:v>
                </c:pt>
                <c:pt idx="109">
                  <c:v>0.15559999999999999</c:v>
                </c:pt>
                <c:pt idx="110">
                  <c:v>0.1429</c:v>
                </c:pt>
                <c:pt idx="111">
                  <c:v>0.1313</c:v>
                </c:pt>
                <c:pt idx="112">
                  <c:v>0.1208</c:v>
                </c:pt>
                <c:pt idx="113">
                  <c:v>0.11119999999999999</c:v>
                </c:pt>
                <c:pt idx="114">
                  <c:v>0.1026</c:v>
                </c:pt>
                <c:pt idx="115">
                  <c:v>9.4799999999999995E-2</c:v>
                </c:pt>
                <c:pt idx="116">
                  <c:v>8.7800000000000003E-2</c:v>
                </c:pt>
                <c:pt idx="117">
                  <c:v>8.14E-2</c:v>
                </c:pt>
                <c:pt idx="118">
                  <c:v>7.5399999999999995E-2</c:v>
                </c:pt>
                <c:pt idx="119">
                  <c:v>7.0099999999999996E-2</c:v>
                </c:pt>
                <c:pt idx="120">
                  <c:v>6.5299999999999997E-2</c:v>
                </c:pt>
                <c:pt idx="121">
                  <c:v>6.0900000000000003E-2</c:v>
                </c:pt>
                <c:pt idx="122">
                  <c:v>5.6899999999999999E-2</c:v>
                </c:pt>
                <c:pt idx="123">
                  <c:v>5.33E-2</c:v>
                </c:pt>
                <c:pt idx="124">
                  <c:v>0.05</c:v>
                </c:pt>
                <c:pt idx="125">
                  <c:v>4.7E-2</c:v>
                </c:pt>
                <c:pt idx="126">
                  <c:v>4.4299999999999999E-2</c:v>
                </c:pt>
                <c:pt idx="127">
                  <c:v>4.19E-2</c:v>
                </c:pt>
                <c:pt idx="128">
                  <c:v>3.9800000000000002E-2</c:v>
                </c:pt>
                <c:pt idx="129">
                  <c:v>3.7999999999999999E-2</c:v>
                </c:pt>
                <c:pt idx="130">
                  <c:v>3.6400000000000002E-2</c:v>
                </c:pt>
                <c:pt idx="131">
                  <c:v>3.5000000000000003E-2</c:v>
                </c:pt>
                <c:pt idx="132">
                  <c:v>3.3599999999999998E-2</c:v>
                </c:pt>
                <c:pt idx="133">
                  <c:v>3.2199999999999999E-2</c:v>
                </c:pt>
                <c:pt idx="134">
                  <c:v>3.09E-2</c:v>
                </c:pt>
                <c:pt idx="135">
                  <c:v>2.9600000000000001E-2</c:v>
                </c:pt>
                <c:pt idx="136">
                  <c:v>2.8199999999999999E-2</c:v>
                </c:pt>
                <c:pt idx="137">
                  <c:v>2.69E-2</c:v>
                </c:pt>
                <c:pt idx="138">
                  <c:v>2.5499999999999998E-2</c:v>
                </c:pt>
                <c:pt idx="139">
                  <c:v>2.4199999999999999E-2</c:v>
                </c:pt>
                <c:pt idx="140">
                  <c:v>2.29E-2</c:v>
                </c:pt>
                <c:pt idx="141">
                  <c:v>2.1700000000000001E-2</c:v>
                </c:pt>
                <c:pt idx="142">
                  <c:v>2.0500000000000001E-2</c:v>
                </c:pt>
                <c:pt idx="143">
                  <c:v>1.9400000000000001E-2</c:v>
                </c:pt>
                <c:pt idx="144">
                  <c:v>1.83E-2</c:v>
                </c:pt>
                <c:pt idx="145">
                  <c:v>1.7299999999999999E-2</c:v>
                </c:pt>
                <c:pt idx="146">
                  <c:v>1.6400000000000001E-2</c:v>
                </c:pt>
                <c:pt idx="147">
                  <c:v>1.55E-2</c:v>
                </c:pt>
                <c:pt idx="148">
                  <c:v>1.46E-2</c:v>
                </c:pt>
                <c:pt idx="149">
                  <c:v>1.38E-2</c:v>
                </c:pt>
                <c:pt idx="150">
                  <c:v>1.3100000000000001E-2</c:v>
                </c:pt>
                <c:pt idx="151">
                  <c:v>1.23E-2</c:v>
                </c:pt>
                <c:pt idx="152">
                  <c:v>1.17E-2</c:v>
                </c:pt>
                <c:pt idx="153">
                  <c:v>1.0999999999999999E-2</c:v>
                </c:pt>
                <c:pt idx="154">
                  <c:v>1.0500000000000001E-2</c:v>
                </c:pt>
                <c:pt idx="155">
                  <c:v>9.9000000000000008E-3</c:v>
                </c:pt>
                <c:pt idx="156">
                  <c:v>9.4000000000000004E-3</c:v>
                </c:pt>
                <c:pt idx="157">
                  <c:v>8.8999999999999999E-3</c:v>
                </c:pt>
                <c:pt idx="158">
                  <c:v>8.5000000000000006E-3</c:v>
                </c:pt>
                <c:pt idx="159">
                  <c:v>8.0000000000000002E-3</c:v>
                </c:pt>
                <c:pt idx="160">
                  <c:v>7.6E-3</c:v>
                </c:pt>
                <c:pt idx="161">
                  <c:v>7.3000000000000001E-3</c:v>
                </c:pt>
                <c:pt idx="162">
                  <c:v>6.8999999999999999E-3</c:v>
                </c:pt>
                <c:pt idx="163">
                  <c:v>6.6E-3</c:v>
                </c:pt>
                <c:pt idx="164">
                  <c:v>6.3E-3</c:v>
                </c:pt>
                <c:pt idx="165">
                  <c:v>6.0000000000000001E-3</c:v>
                </c:pt>
                <c:pt idx="166">
                  <c:v>5.7000000000000002E-3</c:v>
                </c:pt>
                <c:pt idx="167">
                  <c:v>5.4000000000000003E-3</c:v>
                </c:pt>
                <c:pt idx="168">
                  <c:v>5.1999999999999998E-3</c:v>
                </c:pt>
                <c:pt idx="169">
                  <c:v>5.0000000000000001E-3</c:v>
                </c:pt>
                <c:pt idx="170">
                  <c:v>4.7999999999999996E-3</c:v>
                </c:pt>
                <c:pt idx="171">
                  <c:v>4.5999999999999999E-3</c:v>
                </c:pt>
                <c:pt idx="172">
                  <c:v>4.4999999999999997E-3</c:v>
                </c:pt>
                <c:pt idx="173">
                  <c:v>4.3E-3</c:v>
                </c:pt>
                <c:pt idx="174">
                  <c:v>4.1999999999999997E-3</c:v>
                </c:pt>
                <c:pt idx="175">
                  <c:v>4.1000000000000003E-3</c:v>
                </c:pt>
                <c:pt idx="176">
                  <c:v>4.0000000000000001E-3</c:v>
                </c:pt>
                <c:pt idx="177">
                  <c:v>3.8999999999999998E-3</c:v>
                </c:pt>
                <c:pt idx="178">
                  <c:v>3.8999999999999998E-3</c:v>
                </c:pt>
                <c:pt idx="179">
                  <c:v>3.8E-3</c:v>
                </c:pt>
                <c:pt idx="180">
                  <c:v>3.7000000000000002E-3</c:v>
                </c:pt>
                <c:pt idx="181">
                  <c:v>3.7000000000000002E-3</c:v>
                </c:pt>
                <c:pt idx="182">
                  <c:v>3.5999999999999999E-3</c:v>
                </c:pt>
                <c:pt idx="183">
                  <c:v>3.5000000000000001E-3</c:v>
                </c:pt>
                <c:pt idx="184">
                  <c:v>3.5000000000000001E-3</c:v>
                </c:pt>
                <c:pt idx="185">
                  <c:v>3.3999999999999998E-3</c:v>
                </c:pt>
                <c:pt idx="186">
                  <c:v>3.3999999999999998E-3</c:v>
                </c:pt>
                <c:pt idx="187">
                  <c:v>3.3999999999999998E-3</c:v>
                </c:pt>
                <c:pt idx="188">
                  <c:v>3.3E-3</c:v>
                </c:pt>
                <c:pt idx="189">
                  <c:v>3.3E-3</c:v>
                </c:pt>
                <c:pt idx="190">
                  <c:v>3.3E-3</c:v>
                </c:pt>
                <c:pt idx="191">
                  <c:v>3.3999999999999998E-3</c:v>
                </c:pt>
                <c:pt idx="192">
                  <c:v>3.3999999999999998E-3</c:v>
                </c:pt>
                <c:pt idx="193">
                  <c:v>3.3999999999999998E-3</c:v>
                </c:pt>
                <c:pt idx="194">
                  <c:v>3.3999999999999998E-3</c:v>
                </c:pt>
                <c:pt idx="195">
                  <c:v>3.3999999999999998E-3</c:v>
                </c:pt>
                <c:pt idx="196">
                  <c:v>3.3999999999999998E-3</c:v>
                </c:pt>
                <c:pt idx="197">
                  <c:v>3.3999999999999998E-3</c:v>
                </c:pt>
                <c:pt idx="198">
                  <c:v>3.3999999999999998E-3</c:v>
                </c:pt>
                <c:pt idx="199">
                  <c:v>3.3999999999999998E-3</c:v>
                </c:pt>
                <c:pt idx="200">
                  <c:v>3.3E-3</c:v>
                </c:pt>
                <c:pt idx="201">
                  <c:v>3.3E-3</c:v>
                </c:pt>
                <c:pt idx="202">
                  <c:v>3.3E-3</c:v>
                </c:pt>
                <c:pt idx="203">
                  <c:v>3.3E-3</c:v>
                </c:pt>
                <c:pt idx="204">
                  <c:v>3.2000000000000002E-3</c:v>
                </c:pt>
                <c:pt idx="205">
                  <c:v>3.2000000000000002E-3</c:v>
                </c:pt>
                <c:pt idx="206">
                  <c:v>3.0999999999999999E-3</c:v>
                </c:pt>
                <c:pt idx="207">
                  <c:v>3.0999999999999999E-3</c:v>
                </c:pt>
                <c:pt idx="208">
                  <c:v>3.0999999999999999E-3</c:v>
                </c:pt>
                <c:pt idx="209">
                  <c:v>3.0000000000000001E-3</c:v>
                </c:pt>
                <c:pt idx="210">
                  <c:v>3.0000000000000001E-3</c:v>
                </c:pt>
                <c:pt idx="211">
                  <c:v>3.0000000000000001E-3</c:v>
                </c:pt>
                <c:pt idx="212">
                  <c:v>2.8999999999999998E-3</c:v>
                </c:pt>
                <c:pt idx="213">
                  <c:v>2.8999999999999998E-3</c:v>
                </c:pt>
                <c:pt idx="214">
                  <c:v>2.8E-3</c:v>
                </c:pt>
                <c:pt idx="215">
                  <c:v>2.8E-3</c:v>
                </c:pt>
                <c:pt idx="216">
                  <c:v>2.8E-3</c:v>
                </c:pt>
                <c:pt idx="217">
                  <c:v>2.7000000000000001E-3</c:v>
                </c:pt>
                <c:pt idx="218">
                  <c:v>2.7000000000000001E-3</c:v>
                </c:pt>
                <c:pt idx="219">
                  <c:v>2.5999999999999999E-3</c:v>
                </c:pt>
                <c:pt idx="220">
                  <c:v>2.5999999999999999E-3</c:v>
                </c:pt>
                <c:pt idx="221">
                  <c:v>2.5999999999999999E-3</c:v>
                </c:pt>
                <c:pt idx="222">
                  <c:v>2.5000000000000001E-3</c:v>
                </c:pt>
                <c:pt idx="223">
                  <c:v>2.5000000000000001E-3</c:v>
                </c:pt>
                <c:pt idx="224">
                  <c:v>2.3999999999999998E-3</c:v>
                </c:pt>
                <c:pt idx="225">
                  <c:v>2.3999999999999998E-3</c:v>
                </c:pt>
                <c:pt idx="226">
                  <c:v>2.3999999999999998E-3</c:v>
                </c:pt>
                <c:pt idx="227">
                  <c:v>2.3E-3</c:v>
                </c:pt>
                <c:pt idx="228">
                  <c:v>2.3E-3</c:v>
                </c:pt>
                <c:pt idx="229">
                  <c:v>2.3E-3</c:v>
                </c:pt>
                <c:pt idx="230">
                  <c:v>2.2000000000000001E-3</c:v>
                </c:pt>
                <c:pt idx="231">
                  <c:v>2.2000000000000001E-3</c:v>
                </c:pt>
                <c:pt idx="232">
                  <c:v>2.2000000000000001E-3</c:v>
                </c:pt>
                <c:pt idx="233">
                  <c:v>2.0999999999999999E-3</c:v>
                </c:pt>
                <c:pt idx="234">
                  <c:v>2.0999999999999999E-3</c:v>
                </c:pt>
                <c:pt idx="235">
                  <c:v>2.0999999999999999E-3</c:v>
                </c:pt>
                <c:pt idx="236">
                  <c:v>2.0999999999999999E-3</c:v>
                </c:pt>
                <c:pt idx="237">
                  <c:v>2E-3</c:v>
                </c:pt>
                <c:pt idx="238">
                  <c:v>2E-3</c:v>
                </c:pt>
                <c:pt idx="239">
                  <c:v>2E-3</c:v>
                </c:pt>
                <c:pt idx="240">
                  <c:v>1.9E-3</c:v>
                </c:pt>
                <c:pt idx="241">
                  <c:v>1.9E-3</c:v>
                </c:pt>
                <c:pt idx="242">
                  <c:v>1.9E-3</c:v>
                </c:pt>
                <c:pt idx="243">
                  <c:v>1.8E-3</c:v>
                </c:pt>
                <c:pt idx="244">
                  <c:v>1.8E-3</c:v>
                </c:pt>
                <c:pt idx="245">
                  <c:v>1.8E-3</c:v>
                </c:pt>
                <c:pt idx="246">
                  <c:v>1.8E-3</c:v>
                </c:pt>
                <c:pt idx="247">
                  <c:v>1.6999999999999999E-3</c:v>
                </c:pt>
                <c:pt idx="248">
                  <c:v>1.6999999999999999E-3</c:v>
                </c:pt>
                <c:pt idx="249">
                  <c:v>1.6999999999999999E-3</c:v>
                </c:pt>
                <c:pt idx="250">
                  <c:v>1.6999999999999999E-3</c:v>
                </c:pt>
                <c:pt idx="251">
                  <c:v>1.6000000000000001E-3</c:v>
                </c:pt>
                <c:pt idx="252">
                  <c:v>1.6000000000000001E-3</c:v>
                </c:pt>
                <c:pt idx="253">
                  <c:v>1.6000000000000001E-3</c:v>
                </c:pt>
                <c:pt idx="254">
                  <c:v>1.6000000000000001E-3</c:v>
                </c:pt>
                <c:pt idx="255">
                  <c:v>1.5E-3</c:v>
                </c:pt>
                <c:pt idx="256">
                  <c:v>1.5E-3</c:v>
                </c:pt>
                <c:pt idx="257">
                  <c:v>1.5E-3</c:v>
                </c:pt>
                <c:pt idx="258">
                  <c:v>1.5E-3</c:v>
                </c:pt>
                <c:pt idx="259">
                  <c:v>1.4E-3</c:v>
                </c:pt>
                <c:pt idx="260">
                  <c:v>1.4E-3</c:v>
                </c:pt>
                <c:pt idx="261">
                  <c:v>1.4E-3</c:v>
                </c:pt>
                <c:pt idx="262">
                  <c:v>1.4E-3</c:v>
                </c:pt>
                <c:pt idx="263">
                  <c:v>1.4E-3</c:v>
                </c:pt>
                <c:pt idx="264">
                  <c:v>1.2999999999999999E-3</c:v>
                </c:pt>
                <c:pt idx="265">
                  <c:v>1.2999999999999999E-3</c:v>
                </c:pt>
                <c:pt idx="266">
                  <c:v>1.2999999999999999E-3</c:v>
                </c:pt>
                <c:pt idx="267">
                  <c:v>1.2999999999999999E-3</c:v>
                </c:pt>
                <c:pt idx="268">
                  <c:v>1.2999999999999999E-3</c:v>
                </c:pt>
                <c:pt idx="269">
                  <c:v>1.2999999999999999E-3</c:v>
                </c:pt>
                <c:pt idx="270">
                  <c:v>1.2999999999999999E-3</c:v>
                </c:pt>
                <c:pt idx="271">
                  <c:v>1.2999999999999999E-3</c:v>
                </c:pt>
                <c:pt idx="272">
                  <c:v>1.2999999999999999E-3</c:v>
                </c:pt>
                <c:pt idx="273">
                  <c:v>1.2999999999999999E-3</c:v>
                </c:pt>
                <c:pt idx="274">
                  <c:v>1.2999999999999999E-3</c:v>
                </c:pt>
                <c:pt idx="275">
                  <c:v>1.2999999999999999E-3</c:v>
                </c:pt>
                <c:pt idx="276">
                  <c:v>1.2999999999999999E-3</c:v>
                </c:pt>
                <c:pt idx="277">
                  <c:v>1.2999999999999999E-3</c:v>
                </c:pt>
                <c:pt idx="278">
                  <c:v>1.2999999999999999E-3</c:v>
                </c:pt>
                <c:pt idx="279">
                  <c:v>1.2999999999999999E-3</c:v>
                </c:pt>
                <c:pt idx="280">
                  <c:v>1.2999999999999999E-3</c:v>
                </c:pt>
                <c:pt idx="281">
                  <c:v>1.2999999999999999E-3</c:v>
                </c:pt>
                <c:pt idx="282">
                  <c:v>1.2999999999999999E-3</c:v>
                </c:pt>
                <c:pt idx="283">
                  <c:v>1.2999999999999999E-3</c:v>
                </c:pt>
                <c:pt idx="284">
                  <c:v>1.2999999999999999E-3</c:v>
                </c:pt>
                <c:pt idx="285">
                  <c:v>1.2999999999999999E-3</c:v>
                </c:pt>
                <c:pt idx="286">
                  <c:v>1.2999999999999999E-3</c:v>
                </c:pt>
                <c:pt idx="287">
                  <c:v>1.2999999999999999E-3</c:v>
                </c:pt>
                <c:pt idx="288">
                  <c:v>1.2999999999999999E-3</c:v>
                </c:pt>
                <c:pt idx="289">
                  <c:v>1.2999999999999999E-3</c:v>
                </c:pt>
                <c:pt idx="290">
                  <c:v>1.2999999999999999E-3</c:v>
                </c:pt>
                <c:pt idx="291">
                  <c:v>1.2999999999999999E-3</c:v>
                </c:pt>
                <c:pt idx="292">
                  <c:v>1.2999999999999999E-3</c:v>
                </c:pt>
                <c:pt idx="293">
                  <c:v>1.2999999999999999E-3</c:v>
                </c:pt>
                <c:pt idx="294">
                  <c:v>1.2999999999999999E-3</c:v>
                </c:pt>
                <c:pt idx="295">
                  <c:v>1.2999999999999999E-3</c:v>
                </c:pt>
                <c:pt idx="296">
                  <c:v>1.2999999999999999E-3</c:v>
                </c:pt>
                <c:pt idx="297">
                  <c:v>1.2999999999999999E-3</c:v>
                </c:pt>
                <c:pt idx="298">
                  <c:v>1.2999999999999999E-3</c:v>
                </c:pt>
                <c:pt idx="299">
                  <c:v>1.2999999999999999E-3</c:v>
                </c:pt>
                <c:pt idx="300">
                  <c:v>1.2999999999999999E-3</c:v>
                </c:pt>
                <c:pt idx="301">
                  <c:v>1.2999999999999999E-3</c:v>
                </c:pt>
                <c:pt idx="302">
                  <c:v>1.2999999999999999E-3</c:v>
                </c:pt>
                <c:pt idx="303">
                  <c:v>1.2999999999999999E-3</c:v>
                </c:pt>
                <c:pt idx="304">
                  <c:v>1.2999999999999999E-3</c:v>
                </c:pt>
                <c:pt idx="305">
                  <c:v>1.2999999999999999E-3</c:v>
                </c:pt>
                <c:pt idx="306">
                  <c:v>1.2999999999999999E-3</c:v>
                </c:pt>
                <c:pt idx="307">
                  <c:v>1.2999999999999999E-3</c:v>
                </c:pt>
                <c:pt idx="308">
                  <c:v>1.2999999999999999E-3</c:v>
                </c:pt>
                <c:pt idx="309">
                  <c:v>1.2999999999999999E-3</c:v>
                </c:pt>
                <c:pt idx="310">
                  <c:v>1.2999999999999999E-3</c:v>
                </c:pt>
                <c:pt idx="311">
                  <c:v>1.2999999999999999E-3</c:v>
                </c:pt>
                <c:pt idx="312">
                  <c:v>1.2999999999999999E-3</c:v>
                </c:pt>
                <c:pt idx="313">
                  <c:v>1.2999999999999999E-3</c:v>
                </c:pt>
                <c:pt idx="314">
                  <c:v>1.2999999999999999E-3</c:v>
                </c:pt>
                <c:pt idx="315">
                  <c:v>1.2999999999999999E-3</c:v>
                </c:pt>
                <c:pt idx="316">
                  <c:v>1.2999999999999999E-3</c:v>
                </c:pt>
                <c:pt idx="317">
                  <c:v>1.2999999999999999E-3</c:v>
                </c:pt>
                <c:pt idx="318">
                  <c:v>1.2999999999999999E-3</c:v>
                </c:pt>
                <c:pt idx="319">
                  <c:v>1.2999999999999999E-3</c:v>
                </c:pt>
                <c:pt idx="320">
                  <c:v>1.1999999999999999E-3</c:v>
                </c:pt>
                <c:pt idx="321">
                  <c:v>1.1999999999999999E-3</c:v>
                </c:pt>
                <c:pt idx="322">
                  <c:v>1.1999999999999999E-3</c:v>
                </c:pt>
                <c:pt idx="323">
                  <c:v>1.1999999999999999E-3</c:v>
                </c:pt>
                <c:pt idx="324">
                  <c:v>1.1999999999999999E-3</c:v>
                </c:pt>
                <c:pt idx="325">
                  <c:v>1.1999999999999999E-3</c:v>
                </c:pt>
                <c:pt idx="326">
                  <c:v>1.1999999999999999E-3</c:v>
                </c:pt>
                <c:pt idx="327">
                  <c:v>1.1999999999999999E-3</c:v>
                </c:pt>
                <c:pt idx="328">
                  <c:v>1.1999999999999999E-3</c:v>
                </c:pt>
                <c:pt idx="329">
                  <c:v>1.1999999999999999E-3</c:v>
                </c:pt>
                <c:pt idx="330">
                  <c:v>1.1999999999999999E-3</c:v>
                </c:pt>
                <c:pt idx="331">
                  <c:v>1.1999999999999999E-3</c:v>
                </c:pt>
                <c:pt idx="332">
                  <c:v>1.1999999999999999E-3</c:v>
                </c:pt>
                <c:pt idx="333">
                  <c:v>1.1999999999999999E-3</c:v>
                </c:pt>
                <c:pt idx="334">
                  <c:v>1.1999999999999999E-3</c:v>
                </c:pt>
                <c:pt idx="335">
                  <c:v>1.1999999999999999E-3</c:v>
                </c:pt>
                <c:pt idx="336">
                  <c:v>1.1999999999999999E-3</c:v>
                </c:pt>
                <c:pt idx="337">
                  <c:v>1.1999999999999999E-3</c:v>
                </c:pt>
                <c:pt idx="338">
                  <c:v>1.1999999999999999E-3</c:v>
                </c:pt>
                <c:pt idx="339">
                  <c:v>1.1999999999999999E-3</c:v>
                </c:pt>
                <c:pt idx="340">
                  <c:v>1.1000000000000001E-3</c:v>
                </c:pt>
                <c:pt idx="341">
                  <c:v>1.1000000000000001E-3</c:v>
                </c:pt>
                <c:pt idx="342">
                  <c:v>1.1000000000000001E-3</c:v>
                </c:pt>
                <c:pt idx="343">
                  <c:v>1.1000000000000001E-3</c:v>
                </c:pt>
                <c:pt idx="344">
                  <c:v>1.1000000000000001E-3</c:v>
                </c:pt>
                <c:pt idx="345">
                  <c:v>1.1000000000000001E-3</c:v>
                </c:pt>
                <c:pt idx="346">
                  <c:v>1.1000000000000001E-3</c:v>
                </c:pt>
                <c:pt idx="347">
                  <c:v>1.1000000000000001E-3</c:v>
                </c:pt>
                <c:pt idx="348">
                  <c:v>1.1000000000000001E-3</c:v>
                </c:pt>
                <c:pt idx="349">
                  <c:v>1.1000000000000001E-3</c:v>
                </c:pt>
                <c:pt idx="350">
                  <c:v>1.1000000000000001E-3</c:v>
                </c:pt>
                <c:pt idx="351">
                  <c:v>1.1000000000000001E-3</c:v>
                </c:pt>
                <c:pt idx="352">
                  <c:v>1.1000000000000001E-3</c:v>
                </c:pt>
                <c:pt idx="353">
                  <c:v>1.1000000000000001E-3</c:v>
                </c:pt>
                <c:pt idx="354">
                  <c:v>1.1000000000000001E-3</c:v>
                </c:pt>
                <c:pt idx="355">
                  <c:v>1.1000000000000001E-3</c:v>
                </c:pt>
                <c:pt idx="356">
                  <c:v>1.1000000000000001E-3</c:v>
                </c:pt>
                <c:pt idx="357">
                  <c:v>1.1000000000000001E-3</c:v>
                </c:pt>
                <c:pt idx="358">
                  <c:v>1.1000000000000001E-3</c:v>
                </c:pt>
                <c:pt idx="359">
                  <c:v>1.1000000000000001E-3</c:v>
                </c:pt>
                <c:pt idx="360">
                  <c:v>1.1000000000000001E-3</c:v>
                </c:pt>
                <c:pt idx="361">
                  <c:v>1.1000000000000001E-3</c:v>
                </c:pt>
                <c:pt idx="362">
                  <c:v>1.1000000000000001E-3</c:v>
                </c:pt>
                <c:pt idx="363">
                  <c:v>1.1000000000000001E-3</c:v>
                </c:pt>
                <c:pt idx="364">
                  <c:v>1.1000000000000001E-3</c:v>
                </c:pt>
                <c:pt idx="365">
                  <c:v>1E-3</c:v>
                </c:pt>
                <c:pt idx="366">
                  <c:v>1E-3</c:v>
                </c:pt>
                <c:pt idx="367">
                  <c:v>1E-3</c:v>
                </c:pt>
                <c:pt idx="368">
                  <c:v>1E-3</c:v>
                </c:pt>
                <c:pt idx="369">
                  <c:v>1E-3</c:v>
                </c:pt>
                <c:pt idx="370">
                  <c:v>1E-3</c:v>
                </c:pt>
                <c:pt idx="371">
                  <c:v>1E-3</c:v>
                </c:pt>
                <c:pt idx="372">
                  <c:v>1E-3</c:v>
                </c:pt>
                <c:pt idx="373">
                  <c:v>1E-3</c:v>
                </c:pt>
                <c:pt idx="374">
                  <c:v>1E-3</c:v>
                </c:pt>
                <c:pt idx="375">
                  <c:v>1E-3</c:v>
                </c:pt>
                <c:pt idx="376">
                  <c:v>1E-3</c:v>
                </c:pt>
                <c:pt idx="377">
                  <c:v>1E-3</c:v>
                </c:pt>
                <c:pt idx="378">
                  <c:v>1E-3</c:v>
                </c:pt>
                <c:pt idx="379">
                  <c:v>1E-3</c:v>
                </c:pt>
                <c:pt idx="380">
                  <c:v>1E-3</c:v>
                </c:pt>
                <c:pt idx="381">
                  <c:v>1E-3</c:v>
                </c:pt>
                <c:pt idx="382">
                  <c:v>1E-3</c:v>
                </c:pt>
                <c:pt idx="383">
                  <c:v>1E-3</c:v>
                </c:pt>
                <c:pt idx="384">
                  <c:v>1E-3</c:v>
                </c:pt>
                <c:pt idx="385">
                  <c:v>1E-3</c:v>
                </c:pt>
                <c:pt idx="386">
                  <c:v>1E-3</c:v>
                </c:pt>
                <c:pt idx="387">
                  <c:v>1E-3</c:v>
                </c:pt>
                <c:pt idx="388">
                  <c:v>1E-3</c:v>
                </c:pt>
                <c:pt idx="389">
                  <c:v>1E-3</c:v>
                </c:pt>
                <c:pt idx="390">
                  <c:v>1E-3</c:v>
                </c:pt>
                <c:pt idx="391">
                  <c:v>1E-3</c:v>
                </c:pt>
                <c:pt idx="392">
                  <c:v>1E-3</c:v>
                </c:pt>
                <c:pt idx="393">
                  <c:v>1E-3</c:v>
                </c:pt>
                <c:pt idx="394">
                  <c:v>1E-3</c:v>
                </c:pt>
                <c:pt idx="395">
                  <c:v>1E-3</c:v>
                </c:pt>
                <c:pt idx="396">
                  <c:v>1E-3</c:v>
                </c:pt>
                <c:pt idx="397">
                  <c:v>1E-3</c:v>
                </c:pt>
                <c:pt idx="398">
                  <c:v>1E-3</c:v>
                </c:pt>
                <c:pt idx="399">
                  <c:v>1E-3</c:v>
                </c:pt>
                <c:pt idx="400">
                  <c:v>8.9999999999999998E-4</c:v>
                </c:pt>
                <c:pt idx="401">
                  <c:v>8.9999999999999998E-4</c:v>
                </c:pt>
                <c:pt idx="402">
                  <c:v>8.9999999999999998E-4</c:v>
                </c:pt>
                <c:pt idx="403">
                  <c:v>8.9999999999999998E-4</c:v>
                </c:pt>
                <c:pt idx="404">
                  <c:v>8.9999999999999998E-4</c:v>
                </c:pt>
                <c:pt idx="405">
                  <c:v>8.9999999999999998E-4</c:v>
                </c:pt>
                <c:pt idx="406">
                  <c:v>8.9999999999999998E-4</c:v>
                </c:pt>
                <c:pt idx="407">
                  <c:v>8.9999999999999998E-4</c:v>
                </c:pt>
                <c:pt idx="408">
                  <c:v>8.9999999999999998E-4</c:v>
                </c:pt>
                <c:pt idx="409">
                  <c:v>8.9999999999999998E-4</c:v>
                </c:pt>
                <c:pt idx="410">
                  <c:v>8.9999999999999998E-4</c:v>
                </c:pt>
                <c:pt idx="411">
                  <c:v>8.9999999999999998E-4</c:v>
                </c:pt>
                <c:pt idx="412">
                  <c:v>8.9999999999999998E-4</c:v>
                </c:pt>
                <c:pt idx="413">
                  <c:v>8.9999999999999998E-4</c:v>
                </c:pt>
                <c:pt idx="414">
                  <c:v>8.9999999999999998E-4</c:v>
                </c:pt>
                <c:pt idx="415">
                  <c:v>8.9999999999999998E-4</c:v>
                </c:pt>
                <c:pt idx="416">
                  <c:v>8.9999999999999998E-4</c:v>
                </c:pt>
                <c:pt idx="417">
                  <c:v>8.9999999999999998E-4</c:v>
                </c:pt>
                <c:pt idx="418">
                  <c:v>8.9999999999999998E-4</c:v>
                </c:pt>
                <c:pt idx="419">
                  <c:v>8.9999999999999998E-4</c:v>
                </c:pt>
                <c:pt idx="420">
                  <c:v>8.9999999999999998E-4</c:v>
                </c:pt>
                <c:pt idx="421">
                  <c:v>8.9999999999999998E-4</c:v>
                </c:pt>
                <c:pt idx="422">
                  <c:v>8.9999999999999998E-4</c:v>
                </c:pt>
                <c:pt idx="423">
                  <c:v>8.9999999999999998E-4</c:v>
                </c:pt>
                <c:pt idx="424">
                  <c:v>8.9999999999999998E-4</c:v>
                </c:pt>
                <c:pt idx="425">
                  <c:v>8.9999999999999998E-4</c:v>
                </c:pt>
                <c:pt idx="426">
                  <c:v>8.9999999999999998E-4</c:v>
                </c:pt>
                <c:pt idx="427">
                  <c:v>8.9999999999999998E-4</c:v>
                </c:pt>
                <c:pt idx="428">
                  <c:v>8.9999999999999998E-4</c:v>
                </c:pt>
                <c:pt idx="429">
                  <c:v>8.9999999999999998E-4</c:v>
                </c:pt>
                <c:pt idx="430">
                  <c:v>8.9999999999999998E-4</c:v>
                </c:pt>
                <c:pt idx="431">
                  <c:v>8.9999999999999998E-4</c:v>
                </c:pt>
                <c:pt idx="432">
                  <c:v>8.9999999999999998E-4</c:v>
                </c:pt>
                <c:pt idx="433">
                  <c:v>8.9999999999999998E-4</c:v>
                </c:pt>
                <c:pt idx="434">
                  <c:v>8.9999999999999998E-4</c:v>
                </c:pt>
                <c:pt idx="435">
                  <c:v>8.9999999999999998E-4</c:v>
                </c:pt>
                <c:pt idx="436">
                  <c:v>8.9999999999999998E-4</c:v>
                </c:pt>
                <c:pt idx="437">
                  <c:v>8.9999999999999998E-4</c:v>
                </c:pt>
                <c:pt idx="438">
                  <c:v>8.9999999999999998E-4</c:v>
                </c:pt>
                <c:pt idx="439">
                  <c:v>8.9999999999999998E-4</c:v>
                </c:pt>
                <c:pt idx="440">
                  <c:v>8.9999999999999998E-4</c:v>
                </c:pt>
                <c:pt idx="441">
                  <c:v>8.9999999999999998E-4</c:v>
                </c:pt>
                <c:pt idx="442">
                  <c:v>8.9999999999999998E-4</c:v>
                </c:pt>
                <c:pt idx="443">
                  <c:v>8.9999999999999998E-4</c:v>
                </c:pt>
                <c:pt idx="444">
                  <c:v>8.9999999999999998E-4</c:v>
                </c:pt>
                <c:pt idx="445">
                  <c:v>8.9999999999999998E-4</c:v>
                </c:pt>
                <c:pt idx="446">
                  <c:v>8.9999999999999998E-4</c:v>
                </c:pt>
                <c:pt idx="447">
                  <c:v>8.9999999999999998E-4</c:v>
                </c:pt>
                <c:pt idx="448">
                  <c:v>8.0000000000000004E-4</c:v>
                </c:pt>
                <c:pt idx="449">
                  <c:v>8.0000000000000004E-4</c:v>
                </c:pt>
                <c:pt idx="450">
                  <c:v>8.0000000000000004E-4</c:v>
                </c:pt>
                <c:pt idx="451">
                  <c:v>8.0000000000000004E-4</c:v>
                </c:pt>
                <c:pt idx="452">
                  <c:v>8.0000000000000004E-4</c:v>
                </c:pt>
                <c:pt idx="453">
                  <c:v>8.0000000000000004E-4</c:v>
                </c:pt>
                <c:pt idx="454">
                  <c:v>8.0000000000000004E-4</c:v>
                </c:pt>
                <c:pt idx="455">
                  <c:v>8.0000000000000004E-4</c:v>
                </c:pt>
                <c:pt idx="456">
                  <c:v>8.0000000000000004E-4</c:v>
                </c:pt>
                <c:pt idx="457">
                  <c:v>8.0000000000000004E-4</c:v>
                </c:pt>
                <c:pt idx="458">
                  <c:v>8.0000000000000004E-4</c:v>
                </c:pt>
                <c:pt idx="459">
                  <c:v>8.0000000000000004E-4</c:v>
                </c:pt>
                <c:pt idx="460">
                  <c:v>8.0000000000000004E-4</c:v>
                </c:pt>
                <c:pt idx="461">
                  <c:v>8.0000000000000004E-4</c:v>
                </c:pt>
                <c:pt idx="462">
                  <c:v>8.0000000000000004E-4</c:v>
                </c:pt>
                <c:pt idx="463">
                  <c:v>8.0000000000000004E-4</c:v>
                </c:pt>
                <c:pt idx="464">
                  <c:v>8.0000000000000004E-4</c:v>
                </c:pt>
                <c:pt idx="465">
                  <c:v>8.0000000000000004E-4</c:v>
                </c:pt>
                <c:pt idx="466">
                  <c:v>8.0000000000000004E-4</c:v>
                </c:pt>
                <c:pt idx="467">
                  <c:v>8.0000000000000004E-4</c:v>
                </c:pt>
                <c:pt idx="468">
                  <c:v>8.0000000000000004E-4</c:v>
                </c:pt>
                <c:pt idx="469">
                  <c:v>8.0000000000000004E-4</c:v>
                </c:pt>
                <c:pt idx="470">
                  <c:v>8.0000000000000004E-4</c:v>
                </c:pt>
                <c:pt idx="471">
                  <c:v>8.0000000000000004E-4</c:v>
                </c:pt>
                <c:pt idx="472">
                  <c:v>8.0000000000000004E-4</c:v>
                </c:pt>
                <c:pt idx="473">
                  <c:v>8.0000000000000004E-4</c:v>
                </c:pt>
                <c:pt idx="474">
                  <c:v>8.0000000000000004E-4</c:v>
                </c:pt>
                <c:pt idx="475">
                  <c:v>8.0000000000000004E-4</c:v>
                </c:pt>
                <c:pt idx="476">
                  <c:v>8.0000000000000004E-4</c:v>
                </c:pt>
                <c:pt idx="477">
                  <c:v>8.0000000000000004E-4</c:v>
                </c:pt>
                <c:pt idx="478">
                  <c:v>8.0000000000000004E-4</c:v>
                </c:pt>
                <c:pt idx="479">
                  <c:v>8.0000000000000004E-4</c:v>
                </c:pt>
                <c:pt idx="480">
                  <c:v>8.0000000000000004E-4</c:v>
                </c:pt>
                <c:pt idx="481">
                  <c:v>8.0000000000000004E-4</c:v>
                </c:pt>
                <c:pt idx="482">
                  <c:v>8.0000000000000004E-4</c:v>
                </c:pt>
                <c:pt idx="483">
                  <c:v>8.0000000000000004E-4</c:v>
                </c:pt>
                <c:pt idx="484">
                  <c:v>8.0000000000000004E-4</c:v>
                </c:pt>
                <c:pt idx="485">
                  <c:v>8.0000000000000004E-4</c:v>
                </c:pt>
                <c:pt idx="486">
                  <c:v>8.0000000000000004E-4</c:v>
                </c:pt>
                <c:pt idx="487">
                  <c:v>8.0000000000000004E-4</c:v>
                </c:pt>
                <c:pt idx="488">
                  <c:v>8.0000000000000004E-4</c:v>
                </c:pt>
                <c:pt idx="489">
                  <c:v>8.0000000000000004E-4</c:v>
                </c:pt>
                <c:pt idx="490">
                  <c:v>8.0000000000000004E-4</c:v>
                </c:pt>
                <c:pt idx="491">
                  <c:v>8.0000000000000004E-4</c:v>
                </c:pt>
                <c:pt idx="492">
                  <c:v>8.0000000000000004E-4</c:v>
                </c:pt>
                <c:pt idx="493">
                  <c:v>8.0000000000000004E-4</c:v>
                </c:pt>
                <c:pt idx="494">
                  <c:v>8.0000000000000004E-4</c:v>
                </c:pt>
                <c:pt idx="495">
                  <c:v>8.0000000000000004E-4</c:v>
                </c:pt>
                <c:pt idx="496">
                  <c:v>8.0000000000000004E-4</c:v>
                </c:pt>
                <c:pt idx="497">
                  <c:v>8.0000000000000004E-4</c:v>
                </c:pt>
                <c:pt idx="498">
                  <c:v>8.0000000000000004E-4</c:v>
                </c:pt>
                <c:pt idx="499">
                  <c:v>8.0000000000000004E-4</c:v>
                </c:pt>
                <c:pt idx="500">
                  <c:v>8.0000000000000004E-4</c:v>
                </c:pt>
                <c:pt idx="501">
                  <c:v>8.0000000000000004E-4</c:v>
                </c:pt>
                <c:pt idx="502">
                  <c:v>8.0000000000000004E-4</c:v>
                </c:pt>
                <c:pt idx="503">
                  <c:v>8.0000000000000004E-4</c:v>
                </c:pt>
                <c:pt idx="504">
                  <c:v>8.0000000000000004E-4</c:v>
                </c:pt>
                <c:pt idx="505">
                  <c:v>8.0000000000000004E-4</c:v>
                </c:pt>
                <c:pt idx="506">
                  <c:v>8.0000000000000004E-4</c:v>
                </c:pt>
                <c:pt idx="507">
                  <c:v>8.0000000000000004E-4</c:v>
                </c:pt>
                <c:pt idx="508">
                  <c:v>8.0000000000000004E-4</c:v>
                </c:pt>
                <c:pt idx="509">
                  <c:v>8.0000000000000004E-4</c:v>
                </c:pt>
                <c:pt idx="510">
                  <c:v>8.0000000000000004E-4</c:v>
                </c:pt>
                <c:pt idx="511">
                  <c:v>8.0000000000000004E-4</c:v>
                </c:pt>
                <c:pt idx="512">
                  <c:v>8.0000000000000004E-4</c:v>
                </c:pt>
                <c:pt idx="513">
                  <c:v>8.0000000000000004E-4</c:v>
                </c:pt>
                <c:pt idx="514">
                  <c:v>8.0000000000000004E-4</c:v>
                </c:pt>
                <c:pt idx="515">
                  <c:v>8.0000000000000004E-4</c:v>
                </c:pt>
                <c:pt idx="516">
                  <c:v>8.0000000000000004E-4</c:v>
                </c:pt>
                <c:pt idx="517">
                  <c:v>8.0000000000000004E-4</c:v>
                </c:pt>
                <c:pt idx="518">
                  <c:v>8.0000000000000004E-4</c:v>
                </c:pt>
                <c:pt idx="519">
                  <c:v>8.0000000000000004E-4</c:v>
                </c:pt>
                <c:pt idx="520">
                  <c:v>8.0000000000000004E-4</c:v>
                </c:pt>
                <c:pt idx="521">
                  <c:v>8.0000000000000004E-4</c:v>
                </c:pt>
                <c:pt idx="522">
                  <c:v>8.0000000000000004E-4</c:v>
                </c:pt>
                <c:pt idx="523">
                  <c:v>8.0000000000000004E-4</c:v>
                </c:pt>
                <c:pt idx="524">
                  <c:v>8.0000000000000004E-4</c:v>
                </c:pt>
                <c:pt idx="525">
                  <c:v>8.0000000000000004E-4</c:v>
                </c:pt>
                <c:pt idx="526">
                  <c:v>8.0000000000000004E-4</c:v>
                </c:pt>
                <c:pt idx="527">
                  <c:v>8.0000000000000004E-4</c:v>
                </c:pt>
                <c:pt idx="528">
                  <c:v>8.0000000000000004E-4</c:v>
                </c:pt>
                <c:pt idx="529">
                  <c:v>8.0000000000000004E-4</c:v>
                </c:pt>
                <c:pt idx="530">
                  <c:v>8.0000000000000004E-4</c:v>
                </c:pt>
                <c:pt idx="531">
                  <c:v>8.0000000000000004E-4</c:v>
                </c:pt>
                <c:pt idx="532">
                  <c:v>8.0000000000000004E-4</c:v>
                </c:pt>
                <c:pt idx="533">
                  <c:v>8.0000000000000004E-4</c:v>
                </c:pt>
                <c:pt idx="534">
                  <c:v>8.0000000000000004E-4</c:v>
                </c:pt>
                <c:pt idx="535">
                  <c:v>8.0000000000000004E-4</c:v>
                </c:pt>
                <c:pt idx="536">
                  <c:v>8.0000000000000004E-4</c:v>
                </c:pt>
                <c:pt idx="537">
                  <c:v>8.0000000000000004E-4</c:v>
                </c:pt>
                <c:pt idx="538">
                  <c:v>8.0000000000000004E-4</c:v>
                </c:pt>
                <c:pt idx="539">
                  <c:v>8.0000000000000004E-4</c:v>
                </c:pt>
                <c:pt idx="540">
                  <c:v>8.0000000000000004E-4</c:v>
                </c:pt>
                <c:pt idx="541">
                  <c:v>8.0000000000000004E-4</c:v>
                </c:pt>
                <c:pt idx="542">
                  <c:v>8.0000000000000004E-4</c:v>
                </c:pt>
                <c:pt idx="543">
                  <c:v>8.0000000000000004E-4</c:v>
                </c:pt>
                <c:pt idx="544">
                  <c:v>8.0000000000000004E-4</c:v>
                </c:pt>
                <c:pt idx="545">
                  <c:v>8.0000000000000004E-4</c:v>
                </c:pt>
                <c:pt idx="546">
                  <c:v>8.0000000000000004E-4</c:v>
                </c:pt>
                <c:pt idx="547">
                  <c:v>8.0000000000000004E-4</c:v>
                </c:pt>
                <c:pt idx="548">
                  <c:v>8.0000000000000004E-4</c:v>
                </c:pt>
                <c:pt idx="549">
                  <c:v>8.0000000000000004E-4</c:v>
                </c:pt>
                <c:pt idx="550">
                  <c:v>8.0000000000000004E-4</c:v>
                </c:pt>
                <c:pt idx="551">
                  <c:v>8.0000000000000004E-4</c:v>
                </c:pt>
                <c:pt idx="552">
                  <c:v>8.0000000000000004E-4</c:v>
                </c:pt>
                <c:pt idx="553">
                  <c:v>8.0000000000000004E-4</c:v>
                </c:pt>
                <c:pt idx="554">
                  <c:v>8.0000000000000004E-4</c:v>
                </c:pt>
                <c:pt idx="555">
                  <c:v>8.0000000000000004E-4</c:v>
                </c:pt>
                <c:pt idx="556">
                  <c:v>8.0000000000000004E-4</c:v>
                </c:pt>
                <c:pt idx="557">
                  <c:v>8.0000000000000004E-4</c:v>
                </c:pt>
                <c:pt idx="558">
                  <c:v>8.0000000000000004E-4</c:v>
                </c:pt>
                <c:pt idx="559">
                  <c:v>8.0000000000000004E-4</c:v>
                </c:pt>
                <c:pt idx="560">
                  <c:v>8.0000000000000004E-4</c:v>
                </c:pt>
                <c:pt idx="561">
                  <c:v>8.0000000000000004E-4</c:v>
                </c:pt>
                <c:pt idx="562">
                  <c:v>8.0000000000000004E-4</c:v>
                </c:pt>
                <c:pt idx="563">
                  <c:v>8.0000000000000004E-4</c:v>
                </c:pt>
                <c:pt idx="564">
                  <c:v>8.0000000000000004E-4</c:v>
                </c:pt>
                <c:pt idx="565">
                  <c:v>8.0000000000000004E-4</c:v>
                </c:pt>
                <c:pt idx="566">
                  <c:v>8.0000000000000004E-4</c:v>
                </c:pt>
                <c:pt idx="567">
                  <c:v>8.0000000000000004E-4</c:v>
                </c:pt>
                <c:pt idx="568">
                  <c:v>8.0000000000000004E-4</c:v>
                </c:pt>
                <c:pt idx="569">
                  <c:v>8.0000000000000004E-4</c:v>
                </c:pt>
                <c:pt idx="570">
                  <c:v>8.0000000000000004E-4</c:v>
                </c:pt>
                <c:pt idx="571">
                  <c:v>8.0000000000000004E-4</c:v>
                </c:pt>
                <c:pt idx="572">
                  <c:v>8.0000000000000004E-4</c:v>
                </c:pt>
                <c:pt idx="573">
                  <c:v>8.0000000000000004E-4</c:v>
                </c:pt>
                <c:pt idx="574">
                  <c:v>8.0000000000000004E-4</c:v>
                </c:pt>
                <c:pt idx="575">
                  <c:v>8.0000000000000004E-4</c:v>
                </c:pt>
                <c:pt idx="576">
                  <c:v>8.0000000000000004E-4</c:v>
                </c:pt>
                <c:pt idx="577">
                  <c:v>8.0000000000000004E-4</c:v>
                </c:pt>
                <c:pt idx="578">
                  <c:v>8.0000000000000004E-4</c:v>
                </c:pt>
                <c:pt idx="579">
                  <c:v>8.0000000000000004E-4</c:v>
                </c:pt>
                <c:pt idx="580">
                  <c:v>8.0000000000000004E-4</c:v>
                </c:pt>
                <c:pt idx="581">
                  <c:v>8.0000000000000004E-4</c:v>
                </c:pt>
                <c:pt idx="582">
                  <c:v>8.0000000000000004E-4</c:v>
                </c:pt>
                <c:pt idx="583">
                  <c:v>8.0000000000000004E-4</c:v>
                </c:pt>
                <c:pt idx="584">
                  <c:v>8.0000000000000004E-4</c:v>
                </c:pt>
                <c:pt idx="585">
                  <c:v>8.0000000000000004E-4</c:v>
                </c:pt>
                <c:pt idx="586">
                  <c:v>8.0000000000000004E-4</c:v>
                </c:pt>
                <c:pt idx="587">
                  <c:v>8.0000000000000004E-4</c:v>
                </c:pt>
                <c:pt idx="588">
                  <c:v>8.0000000000000004E-4</c:v>
                </c:pt>
                <c:pt idx="589">
                  <c:v>8.0000000000000004E-4</c:v>
                </c:pt>
                <c:pt idx="590">
                  <c:v>8.0000000000000004E-4</c:v>
                </c:pt>
                <c:pt idx="591">
                  <c:v>8.0000000000000004E-4</c:v>
                </c:pt>
                <c:pt idx="592">
                  <c:v>8.0000000000000004E-4</c:v>
                </c:pt>
                <c:pt idx="593">
                  <c:v>8.0000000000000004E-4</c:v>
                </c:pt>
                <c:pt idx="594">
                  <c:v>8.0000000000000004E-4</c:v>
                </c:pt>
                <c:pt idx="595">
                  <c:v>8.0000000000000004E-4</c:v>
                </c:pt>
                <c:pt idx="596">
                  <c:v>8.0000000000000004E-4</c:v>
                </c:pt>
                <c:pt idx="597">
                  <c:v>8.0000000000000004E-4</c:v>
                </c:pt>
                <c:pt idx="598">
                  <c:v>8.0000000000000004E-4</c:v>
                </c:pt>
                <c:pt idx="599">
                  <c:v>8.0000000000000004E-4</c:v>
                </c:pt>
                <c:pt idx="600">
                  <c:v>8.0000000000000004E-4</c:v>
                </c:pt>
                <c:pt idx="601">
                  <c:v>8.0000000000000004E-4</c:v>
                </c:pt>
                <c:pt idx="602">
                  <c:v>8.0000000000000004E-4</c:v>
                </c:pt>
                <c:pt idx="603">
                  <c:v>8.0000000000000004E-4</c:v>
                </c:pt>
                <c:pt idx="604">
                  <c:v>8.9999999999999998E-4</c:v>
                </c:pt>
                <c:pt idx="605">
                  <c:v>8.9999999999999998E-4</c:v>
                </c:pt>
                <c:pt idx="606">
                  <c:v>8.9999999999999998E-4</c:v>
                </c:pt>
                <c:pt idx="607">
                  <c:v>8.9999999999999998E-4</c:v>
                </c:pt>
                <c:pt idx="608">
                  <c:v>8.9999999999999998E-4</c:v>
                </c:pt>
                <c:pt idx="609">
                  <c:v>8.9999999999999998E-4</c:v>
                </c:pt>
                <c:pt idx="610">
                  <c:v>8.9999999999999998E-4</c:v>
                </c:pt>
                <c:pt idx="611">
                  <c:v>8.9999999999999998E-4</c:v>
                </c:pt>
                <c:pt idx="612">
                  <c:v>8.9999999999999998E-4</c:v>
                </c:pt>
                <c:pt idx="613">
                  <c:v>8.9999999999999998E-4</c:v>
                </c:pt>
                <c:pt idx="614">
                  <c:v>8.9999999999999998E-4</c:v>
                </c:pt>
                <c:pt idx="615">
                  <c:v>8.9999999999999998E-4</c:v>
                </c:pt>
                <c:pt idx="616">
                  <c:v>8.9999999999999998E-4</c:v>
                </c:pt>
                <c:pt idx="617">
                  <c:v>8.9999999999999998E-4</c:v>
                </c:pt>
                <c:pt idx="618">
                  <c:v>8.9999999999999998E-4</c:v>
                </c:pt>
                <c:pt idx="619">
                  <c:v>8.9999999999999998E-4</c:v>
                </c:pt>
                <c:pt idx="620">
                  <c:v>8.9999999999999998E-4</c:v>
                </c:pt>
                <c:pt idx="621">
                  <c:v>8.9999999999999998E-4</c:v>
                </c:pt>
                <c:pt idx="622">
                  <c:v>8.9999999999999998E-4</c:v>
                </c:pt>
                <c:pt idx="623">
                  <c:v>8.9999999999999998E-4</c:v>
                </c:pt>
                <c:pt idx="624">
                  <c:v>8.9999999999999998E-4</c:v>
                </c:pt>
                <c:pt idx="625">
                  <c:v>8.9999999999999998E-4</c:v>
                </c:pt>
                <c:pt idx="626">
                  <c:v>8.9999999999999998E-4</c:v>
                </c:pt>
                <c:pt idx="627">
                  <c:v>8.9999999999999998E-4</c:v>
                </c:pt>
                <c:pt idx="628">
                  <c:v>8.9999999999999998E-4</c:v>
                </c:pt>
                <c:pt idx="629">
                  <c:v>8.9999999999999998E-4</c:v>
                </c:pt>
                <c:pt idx="630">
                  <c:v>8.9999999999999998E-4</c:v>
                </c:pt>
                <c:pt idx="631">
                  <c:v>8.9999999999999998E-4</c:v>
                </c:pt>
                <c:pt idx="632">
                  <c:v>8.9999999999999998E-4</c:v>
                </c:pt>
                <c:pt idx="633">
                  <c:v>1E-3</c:v>
                </c:pt>
                <c:pt idx="634">
                  <c:v>1E-3</c:v>
                </c:pt>
                <c:pt idx="635">
                  <c:v>1E-3</c:v>
                </c:pt>
                <c:pt idx="636">
                  <c:v>8.9999999999999998E-4</c:v>
                </c:pt>
                <c:pt idx="637">
                  <c:v>8.9999999999999998E-4</c:v>
                </c:pt>
                <c:pt idx="638">
                  <c:v>8.9999999999999998E-4</c:v>
                </c:pt>
                <c:pt idx="639">
                  <c:v>8.9999999999999998E-4</c:v>
                </c:pt>
                <c:pt idx="640">
                  <c:v>8.9999999999999998E-4</c:v>
                </c:pt>
                <c:pt idx="641">
                  <c:v>8.9999999999999998E-4</c:v>
                </c:pt>
                <c:pt idx="642">
                  <c:v>8.9999999999999998E-4</c:v>
                </c:pt>
                <c:pt idx="643">
                  <c:v>8.9999999999999998E-4</c:v>
                </c:pt>
                <c:pt idx="644">
                  <c:v>1E-3</c:v>
                </c:pt>
                <c:pt idx="645">
                  <c:v>1E-3</c:v>
                </c:pt>
                <c:pt idx="646">
                  <c:v>1E-3</c:v>
                </c:pt>
                <c:pt idx="647">
                  <c:v>1E-3</c:v>
                </c:pt>
                <c:pt idx="648">
                  <c:v>1E-3</c:v>
                </c:pt>
                <c:pt idx="649">
                  <c:v>1E-3</c:v>
                </c:pt>
                <c:pt idx="650">
                  <c:v>1E-3</c:v>
                </c:pt>
                <c:pt idx="651">
                  <c:v>1E-3</c:v>
                </c:pt>
                <c:pt idx="652">
                  <c:v>1E-3</c:v>
                </c:pt>
                <c:pt idx="653">
                  <c:v>1E-3</c:v>
                </c:pt>
                <c:pt idx="654">
                  <c:v>1E-3</c:v>
                </c:pt>
                <c:pt idx="655">
                  <c:v>1.1000000000000001E-3</c:v>
                </c:pt>
                <c:pt idx="656">
                  <c:v>1.1000000000000001E-3</c:v>
                </c:pt>
                <c:pt idx="657">
                  <c:v>1.1000000000000001E-3</c:v>
                </c:pt>
                <c:pt idx="658">
                  <c:v>1.1000000000000001E-3</c:v>
                </c:pt>
                <c:pt idx="659">
                  <c:v>1.1000000000000001E-3</c:v>
                </c:pt>
                <c:pt idx="660">
                  <c:v>1.1000000000000001E-3</c:v>
                </c:pt>
                <c:pt idx="661">
                  <c:v>1.1000000000000001E-3</c:v>
                </c:pt>
                <c:pt idx="662">
                  <c:v>1.1000000000000001E-3</c:v>
                </c:pt>
                <c:pt idx="663">
                  <c:v>1.1000000000000001E-3</c:v>
                </c:pt>
                <c:pt idx="664">
                  <c:v>1.1000000000000001E-3</c:v>
                </c:pt>
                <c:pt idx="665">
                  <c:v>1.1000000000000001E-3</c:v>
                </c:pt>
                <c:pt idx="666">
                  <c:v>1.1999999999999999E-3</c:v>
                </c:pt>
                <c:pt idx="667">
                  <c:v>1.1999999999999999E-3</c:v>
                </c:pt>
                <c:pt idx="668">
                  <c:v>1.1999999999999999E-3</c:v>
                </c:pt>
                <c:pt idx="669">
                  <c:v>1.1999999999999999E-3</c:v>
                </c:pt>
                <c:pt idx="670">
                  <c:v>1.1999999999999999E-3</c:v>
                </c:pt>
                <c:pt idx="671">
                  <c:v>1.1999999999999999E-3</c:v>
                </c:pt>
                <c:pt idx="672">
                  <c:v>1.1999999999999999E-3</c:v>
                </c:pt>
                <c:pt idx="673">
                  <c:v>1.1999999999999999E-3</c:v>
                </c:pt>
                <c:pt idx="674">
                  <c:v>1.1999999999999999E-3</c:v>
                </c:pt>
                <c:pt idx="675">
                  <c:v>1.2999999999999999E-3</c:v>
                </c:pt>
                <c:pt idx="676">
                  <c:v>1.2999999999999999E-3</c:v>
                </c:pt>
                <c:pt idx="677">
                  <c:v>1.2999999999999999E-3</c:v>
                </c:pt>
                <c:pt idx="678">
                  <c:v>1.2999999999999999E-3</c:v>
                </c:pt>
                <c:pt idx="679">
                  <c:v>1.2999999999999999E-3</c:v>
                </c:pt>
                <c:pt idx="680">
                  <c:v>1.2999999999999999E-3</c:v>
                </c:pt>
                <c:pt idx="681">
                  <c:v>1.2999999999999999E-3</c:v>
                </c:pt>
                <c:pt idx="682">
                  <c:v>1.2999999999999999E-3</c:v>
                </c:pt>
                <c:pt idx="683">
                  <c:v>1.4E-3</c:v>
                </c:pt>
                <c:pt idx="684">
                  <c:v>1.4E-3</c:v>
                </c:pt>
                <c:pt idx="685">
                  <c:v>1.4E-3</c:v>
                </c:pt>
                <c:pt idx="686">
                  <c:v>1.5E-3</c:v>
                </c:pt>
                <c:pt idx="687">
                  <c:v>1.5E-3</c:v>
                </c:pt>
                <c:pt idx="688">
                  <c:v>1.5E-3</c:v>
                </c:pt>
                <c:pt idx="689">
                  <c:v>1.6000000000000001E-3</c:v>
                </c:pt>
                <c:pt idx="690">
                  <c:v>1.6000000000000001E-3</c:v>
                </c:pt>
                <c:pt idx="691">
                  <c:v>1.6000000000000001E-3</c:v>
                </c:pt>
                <c:pt idx="692">
                  <c:v>1.6999999999999999E-3</c:v>
                </c:pt>
                <c:pt idx="693">
                  <c:v>1.6999999999999999E-3</c:v>
                </c:pt>
                <c:pt idx="694">
                  <c:v>1.6999999999999999E-3</c:v>
                </c:pt>
                <c:pt idx="695">
                  <c:v>1.6999999999999999E-3</c:v>
                </c:pt>
                <c:pt idx="696">
                  <c:v>1.6999999999999999E-3</c:v>
                </c:pt>
                <c:pt idx="697">
                  <c:v>1.6999999999999999E-3</c:v>
                </c:pt>
                <c:pt idx="698">
                  <c:v>1.8E-3</c:v>
                </c:pt>
                <c:pt idx="699">
                  <c:v>1.8E-3</c:v>
                </c:pt>
                <c:pt idx="700">
                  <c:v>1.9E-3</c:v>
                </c:pt>
                <c:pt idx="701">
                  <c:v>1.9E-3</c:v>
                </c:pt>
                <c:pt idx="702">
                  <c:v>1.9E-3</c:v>
                </c:pt>
                <c:pt idx="703">
                  <c:v>1.9E-3</c:v>
                </c:pt>
                <c:pt idx="704">
                  <c:v>2E-3</c:v>
                </c:pt>
                <c:pt idx="705">
                  <c:v>2E-3</c:v>
                </c:pt>
                <c:pt idx="706">
                  <c:v>2.0999999999999999E-3</c:v>
                </c:pt>
                <c:pt idx="707">
                  <c:v>2.0999999999999999E-3</c:v>
                </c:pt>
                <c:pt idx="708">
                  <c:v>2.2000000000000001E-3</c:v>
                </c:pt>
                <c:pt idx="709">
                  <c:v>2.2000000000000001E-3</c:v>
                </c:pt>
                <c:pt idx="710">
                  <c:v>2.3E-3</c:v>
                </c:pt>
                <c:pt idx="711">
                  <c:v>2.2000000000000001E-3</c:v>
                </c:pt>
                <c:pt idx="712">
                  <c:v>2.3E-3</c:v>
                </c:pt>
                <c:pt idx="713">
                  <c:v>2.3E-3</c:v>
                </c:pt>
                <c:pt idx="714">
                  <c:v>2.3999999999999998E-3</c:v>
                </c:pt>
                <c:pt idx="715">
                  <c:v>2.3999999999999998E-3</c:v>
                </c:pt>
                <c:pt idx="716">
                  <c:v>2.5000000000000001E-3</c:v>
                </c:pt>
                <c:pt idx="717">
                  <c:v>2.5000000000000001E-3</c:v>
                </c:pt>
                <c:pt idx="718">
                  <c:v>2.5000000000000001E-3</c:v>
                </c:pt>
                <c:pt idx="719">
                  <c:v>2.5000000000000001E-3</c:v>
                </c:pt>
                <c:pt idx="720">
                  <c:v>2.5999999999999999E-3</c:v>
                </c:pt>
                <c:pt idx="721">
                  <c:v>2.7000000000000001E-3</c:v>
                </c:pt>
                <c:pt idx="722">
                  <c:v>2.5999999999999999E-3</c:v>
                </c:pt>
                <c:pt idx="723">
                  <c:v>2.7000000000000001E-3</c:v>
                </c:pt>
                <c:pt idx="724">
                  <c:v>2.7000000000000001E-3</c:v>
                </c:pt>
                <c:pt idx="725">
                  <c:v>2.8E-3</c:v>
                </c:pt>
                <c:pt idx="726">
                  <c:v>2.7000000000000001E-3</c:v>
                </c:pt>
                <c:pt idx="727">
                  <c:v>2.8E-3</c:v>
                </c:pt>
                <c:pt idx="728">
                  <c:v>2.8E-3</c:v>
                </c:pt>
                <c:pt idx="729">
                  <c:v>2.8999999999999998E-3</c:v>
                </c:pt>
                <c:pt idx="730">
                  <c:v>2.8999999999999998E-3</c:v>
                </c:pt>
                <c:pt idx="731">
                  <c:v>2.8999999999999998E-3</c:v>
                </c:pt>
                <c:pt idx="732">
                  <c:v>3.0000000000000001E-3</c:v>
                </c:pt>
                <c:pt idx="733">
                  <c:v>3.0999999999999999E-3</c:v>
                </c:pt>
                <c:pt idx="734">
                  <c:v>3.0999999999999999E-3</c:v>
                </c:pt>
                <c:pt idx="735">
                  <c:v>3.0999999999999999E-3</c:v>
                </c:pt>
                <c:pt idx="736">
                  <c:v>3.0999999999999999E-3</c:v>
                </c:pt>
                <c:pt idx="737">
                  <c:v>3.2000000000000002E-3</c:v>
                </c:pt>
                <c:pt idx="738">
                  <c:v>3.3E-3</c:v>
                </c:pt>
                <c:pt idx="739">
                  <c:v>3.2000000000000002E-3</c:v>
                </c:pt>
                <c:pt idx="740">
                  <c:v>3.3E-3</c:v>
                </c:pt>
                <c:pt idx="741">
                  <c:v>3.3999999999999998E-3</c:v>
                </c:pt>
                <c:pt idx="742">
                  <c:v>3.3999999999999998E-3</c:v>
                </c:pt>
                <c:pt idx="743">
                  <c:v>3.3999999999999998E-3</c:v>
                </c:pt>
                <c:pt idx="744">
                  <c:v>3.5000000000000001E-3</c:v>
                </c:pt>
                <c:pt idx="745">
                  <c:v>3.5000000000000001E-3</c:v>
                </c:pt>
                <c:pt idx="746">
                  <c:v>3.5999999999999999E-3</c:v>
                </c:pt>
                <c:pt idx="747">
                  <c:v>3.5999999999999999E-3</c:v>
                </c:pt>
                <c:pt idx="748">
                  <c:v>3.7000000000000002E-3</c:v>
                </c:pt>
                <c:pt idx="749">
                  <c:v>3.7000000000000002E-3</c:v>
                </c:pt>
                <c:pt idx="750">
                  <c:v>3.7000000000000002E-3</c:v>
                </c:pt>
                <c:pt idx="751">
                  <c:v>3.8E-3</c:v>
                </c:pt>
                <c:pt idx="752">
                  <c:v>3.8999999999999998E-3</c:v>
                </c:pt>
                <c:pt idx="753">
                  <c:v>3.8999999999999998E-3</c:v>
                </c:pt>
                <c:pt idx="754">
                  <c:v>3.8999999999999998E-3</c:v>
                </c:pt>
                <c:pt idx="755">
                  <c:v>4.0000000000000001E-3</c:v>
                </c:pt>
                <c:pt idx="756">
                  <c:v>4.1000000000000003E-3</c:v>
                </c:pt>
                <c:pt idx="757">
                  <c:v>4.0000000000000001E-3</c:v>
                </c:pt>
                <c:pt idx="758">
                  <c:v>4.1000000000000003E-3</c:v>
                </c:pt>
                <c:pt idx="759">
                  <c:v>4.1999999999999997E-3</c:v>
                </c:pt>
                <c:pt idx="760">
                  <c:v>4.1999999999999997E-3</c:v>
                </c:pt>
                <c:pt idx="761">
                  <c:v>4.3E-3</c:v>
                </c:pt>
                <c:pt idx="762">
                  <c:v>4.3E-3</c:v>
                </c:pt>
                <c:pt idx="763">
                  <c:v>4.3E-3</c:v>
                </c:pt>
                <c:pt idx="764">
                  <c:v>4.4000000000000003E-3</c:v>
                </c:pt>
                <c:pt idx="765">
                  <c:v>4.4000000000000003E-3</c:v>
                </c:pt>
                <c:pt idx="766">
                  <c:v>4.4999999999999997E-3</c:v>
                </c:pt>
                <c:pt idx="767">
                  <c:v>4.4999999999999997E-3</c:v>
                </c:pt>
                <c:pt idx="768">
                  <c:v>4.5999999999999999E-3</c:v>
                </c:pt>
                <c:pt idx="769">
                  <c:v>4.7000000000000002E-3</c:v>
                </c:pt>
                <c:pt idx="770">
                  <c:v>4.7000000000000002E-3</c:v>
                </c:pt>
                <c:pt idx="771">
                  <c:v>4.7999999999999996E-3</c:v>
                </c:pt>
                <c:pt idx="772">
                  <c:v>4.7999999999999996E-3</c:v>
                </c:pt>
                <c:pt idx="773">
                  <c:v>4.8999999999999998E-3</c:v>
                </c:pt>
                <c:pt idx="774">
                  <c:v>4.8999999999999998E-3</c:v>
                </c:pt>
                <c:pt idx="775">
                  <c:v>5.0000000000000001E-3</c:v>
                </c:pt>
                <c:pt idx="776">
                  <c:v>5.0000000000000001E-3</c:v>
                </c:pt>
                <c:pt idx="777">
                  <c:v>5.1000000000000004E-3</c:v>
                </c:pt>
                <c:pt idx="778">
                  <c:v>5.1000000000000004E-3</c:v>
                </c:pt>
                <c:pt idx="779">
                  <c:v>5.1999999999999998E-3</c:v>
                </c:pt>
                <c:pt idx="780">
                  <c:v>5.1999999999999998E-3</c:v>
                </c:pt>
                <c:pt idx="781">
                  <c:v>5.3E-3</c:v>
                </c:pt>
                <c:pt idx="782">
                  <c:v>5.3E-3</c:v>
                </c:pt>
                <c:pt idx="783">
                  <c:v>5.4000000000000003E-3</c:v>
                </c:pt>
                <c:pt idx="784">
                  <c:v>5.4000000000000003E-3</c:v>
                </c:pt>
                <c:pt idx="785">
                  <c:v>5.4000000000000003E-3</c:v>
                </c:pt>
                <c:pt idx="786">
                  <c:v>5.4999999999999997E-3</c:v>
                </c:pt>
                <c:pt idx="787">
                  <c:v>5.4999999999999997E-3</c:v>
                </c:pt>
                <c:pt idx="788">
                  <c:v>5.4999999999999997E-3</c:v>
                </c:pt>
                <c:pt idx="789">
                  <c:v>5.4999999999999997E-3</c:v>
                </c:pt>
                <c:pt idx="790">
                  <c:v>5.4999999999999997E-3</c:v>
                </c:pt>
                <c:pt idx="791">
                  <c:v>5.4000000000000003E-3</c:v>
                </c:pt>
                <c:pt idx="792">
                  <c:v>5.4999999999999997E-3</c:v>
                </c:pt>
                <c:pt idx="793">
                  <c:v>5.4999999999999997E-3</c:v>
                </c:pt>
                <c:pt idx="794">
                  <c:v>5.4000000000000003E-3</c:v>
                </c:pt>
                <c:pt idx="795">
                  <c:v>5.4999999999999997E-3</c:v>
                </c:pt>
                <c:pt idx="796">
                  <c:v>5.4999999999999997E-3</c:v>
                </c:pt>
                <c:pt idx="797">
                  <c:v>5.4000000000000003E-3</c:v>
                </c:pt>
                <c:pt idx="798">
                  <c:v>5.4000000000000003E-3</c:v>
                </c:pt>
                <c:pt idx="799">
                  <c:v>5.4999999999999997E-3</c:v>
                </c:pt>
                <c:pt idx="800">
                  <c:v>5.4000000000000003E-3</c:v>
                </c:pt>
                <c:pt idx="801">
                  <c:v>5.4000000000000003E-3</c:v>
                </c:pt>
                <c:pt idx="802">
                  <c:v>5.3E-3</c:v>
                </c:pt>
                <c:pt idx="803">
                  <c:v>5.4000000000000003E-3</c:v>
                </c:pt>
                <c:pt idx="804">
                  <c:v>5.4000000000000003E-3</c:v>
                </c:pt>
                <c:pt idx="805">
                  <c:v>5.3E-3</c:v>
                </c:pt>
                <c:pt idx="806">
                  <c:v>5.3E-3</c:v>
                </c:pt>
                <c:pt idx="807">
                  <c:v>5.4000000000000003E-3</c:v>
                </c:pt>
                <c:pt idx="808">
                  <c:v>5.3E-3</c:v>
                </c:pt>
                <c:pt idx="809">
                  <c:v>5.3E-3</c:v>
                </c:pt>
                <c:pt idx="810">
                  <c:v>5.3E-3</c:v>
                </c:pt>
                <c:pt idx="811">
                  <c:v>5.3E-3</c:v>
                </c:pt>
                <c:pt idx="812">
                  <c:v>5.3E-3</c:v>
                </c:pt>
                <c:pt idx="813">
                  <c:v>5.1999999999999998E-3</c:v>
                </c:pt>
                <c:pt idx="814">
                  <c:v>5.1999999999999998E-3</c:v>
                </c:pt>
                <c:pt idx="815">
                  <c:v>5.1999999999999998E-3</c:v>
                </c:pt>
                <c:pt idx="816">
                  <c:v>5.1999999999999998E-3</c:v>
                </c:pt>
                <c:pt idx="817">
                  <c:v>5.1000000000000004E-3</c:v>
                </c:pt>
                <c:pt idx="818">
                  <c:v>5.0000000000000001E-3</c:v>
                </c:pt>
                <c:pt idx="819">
                  <c:v>5.0000000000000001E-3</c:v>
                </c:pt>
                <c:pt idx="820">
                  <c:v>5.0000000000000001E-3</c:v>
                </c:pt>
                <c:pt idx="821">
                  <c:v>4.8999999999999998E-3</c:v>
                </c:pt>
                <c:pt idx="822">
                  <c:v>4.8999999999999998E-3</c:v>
                </c:pt>
                <c:pt idx="823">
                  <c:v>4.8999999999999998E-3</c:v>
                </c:pt>
                <c:pt idx="824">
                  <c:v>4.8999999999999998E-3</c:v>
                </c:pt>
                <c:pt idx="825">
                  <c:v>4.7999999999999996E-3</c:v>
                </c:pt>
                <c:pt idx="826">
                  <c:v>4.7999999999999996E-3</c:v>
                </c:pt>
                <c:pt idx="827">
                  <c:v>4.7999999999999996E-3</c:v>
                </c:pt>
                <c:pt idx="828">
                  <c:v>4.7999999999999996E-3</c:v>
                </c:pt>
                <c:pt idx="829">
                  <c:v>4.5999999999999999E-3</c:v>
                </c:pt>
                <c:pt idx="830">
                  <c:v>4.5999999999999999E-3</c:v>
                </c:pt>
                <c:pt idx="831">
                  <c:v>4.5999999999999999E-3</c:v>
                </c:pt>
                <c:pt idx="832">
                  <c:v>4.4999999999999997E-3</c:v>
                </c:pt>
                <c:pt idx="833">
                  <c:v>4.4999999999999997E-3</c:v>
                </c:pt>
                <c:pt idx="834">
                  <c:v>4.4999999999999997E-3</c:v>
                </c:pt>
                <c:pt idx="835">
                  <c:v>4.4999999999999997E-3</c:v>
                </c:pt>
                <c:pt idx="836">
                  <c:v>4.4000000000000003E-3</c:v>
                </c:pt>
                <c:pt idx="837">
                  <c:v>4.4000000000000003E-3</c:v>
                </c:pt>
                <c:pt idx="838">
                  <c:v>4.4000000000000003E-3</c:v>
                </c:pt>
                <c:pt idx="839">
                  <c:v>4.1999999999999997E-3</c:v>
                </c:pt>
                <c:pt idx="840">
                  <c:v>4.1999999999999997E-3</c:v>
                </c:pt>
                <c:pt idx="841">
                  <c:v>4.1000000000000003E-3</c:v>
                </c:pt>
                <c:pt idx="842">
                  <c:v>4.1000000000000003E-3</c:v>
                </c:pt>
                <c:pt idx="843">
                  <c:v>4.0000000000000001E-3</c:v>
                </c:pt>
                <c:pt idx="844">
                  <c:v>3.8999999999999998E-3</c:v>
                </c:pt>
                <c:pt idx="845">
                  <c:v>4.0000000000000001E-3</c:v>
                </c:pt>
                <c:pt idx="846">
                  <c:v>3.8999999999999998E-3</c:v>
                </c:pt>
                <c:pt idx="847">
                  <c:v>3.8E-3</c:v>
                </c:pt>
                <c:pt idx="848">
                  <c:v>3.8E-3</c:v>
                </c:pt>
                <c:pt idx="849">
                  <c:v>3.7000000000000002E-3</c:v>
                </c:pt>
                <c:pt idx="850">
                  <c:v>3.5999999999999999E-3</c:v>
                </c:pt>
                <c:pt idx="851">
                  <c:v>3.5999999999999999E-3</c:v>
                </c:pt>
                <c:pt idx="852">
                  <c:v>3.5000000000000001E-3</c:v>
                </c:pt>
                <c:pt idx="853">
                  <c:v>3.3999999999999998E-3</c:v>
                </c:pt>
                <c:pt idx="854">
                  <c:v>3.3999999999999998E-3</c:v>
                </c:pt>
                <c:pt idx="855">
                  <c:v>3.3E-3</c:v>
                </c:pt>
                <c:pt idx="856">
                  <c:v>3.2000000000000002E-3</c:v>
                </c:pt>
                <c:pt idx="857">
                  <c:v>3.2000000000000002E-3</c:v>
                </c:pt>
                <c:pt idx="858">
                  <c:v>3.0999999999999999E-3</c:v>
                </c:pt>
                <c:pt idx="859">
                  <c:v>3.0999999999999999E-3</c:v>
                </c:pt>
                <c:pt idx="860">
                  <c:v>3.0000000000000001E-3</c:v>
                </c:pt>
                <c:pt idx="861">
                  <c:v>3.0000000000000001E-3</c:v>
                </c:pt>
                <c:pt idx="862">
                  <c:v>2.8999999999999998E-3</c:v>
                </c:pt>
                <c:pt idx="863">
                  <c:v>2.8E-3</c:v>
                </c:pt>
                <c:pt idx="864">
                  <c:v>2.8E-3</c:v>
                </c:pt>
                <c:pt idx="865">
                  <c:v>2.7000000000000001E-3</c:v>
                </c:pt>
                <c:pt idx="866">
                  <c:v>2.7000000000000001E-3</c:v>
                </c:pt>
                <c:pt idx="867">
                  <c:v>2.5999999999999999E-3</c:v>
                </c:pt>
                <c:pt idx="868">
                  <c:v>2.5999999999999999E-3</c:v>
                </c:pt>
                <c:pt idx="869">
                  <c:v>2.5000000000000001E-3</c:v>
                </c:pt>
                <c:pt idx="870">
                  <c:v>2.5000000000000001E-3</c:v>
                </c:pt>
                <c:pt idx="871">
                  <c:v>2.3E-3</c:v>
                </c:pt>
                <c:pt idx="872">
                  <c:v>2.3E-3</c:v>
                </c:pt>
                <c:pt idx="873">
                  <c:v>2.2000000000000001E-3</c:v>
                </c:pt>
                <c:pt idx="874">
                  <c:v>2.2000000000000001E-3</c:v>
                </c:pt>
                <c:pt idx="875">
                  <c:v>2.2000000000000001E-3</c:v>
                </c:pt>
                <c:pt idx="876">
                  <c:v>2.0999999999999999E-3</c:v>
                </c:pt>
                <c:pt idx="877">
                  <c:v>2.0999999999999999E-3</c:v>
                </c:pt>
                <c:pt idx="878">
                  <c:v>2.0999999999999999E-3</c:v>
                </c:pt>
                <c:pt idx="879">
                  <c:v>2E-3</c:v>
                </c:pt>
                <c:pt idx="880">
                  <c:v>2E-3</c:v>
                </c:pt>
                <c:pt idx="881">
                  <c:v>1.8E-3</c:v>
                </c:pt>
                <c:pt idx="882">
                  <c:v>1.8E-3</c:v>
                </c:pt>
                <c:pt idx="883">
                  <c:v>1.8E-3</c:v>
                </c:pt>
                <c:pt idx="884">
                  <c:v>1.6999999999999999E-3</c:v>
                </c:pt>
                <c:pt idx="885">
                  <c:v>1.6999999999999999E-3</c:v>
                </c:pt>
                <c:pt idx="886">
                  <c:v>1.6999999999999999E-3</c:v>
                </c:pt>
                <c:pt idx="887">
                  <c:v>1.6000000000000001E-3</c:v>
                </c:pt>
                <c:pt idx="888">
                  <c:v>1.6000000000000001E-3</c:v>
                </c:pt>
                <c:pt idx="889">
                  <c:v>1.5E-3</c:v>
                </c:pt>
                <c:pt idx="890">
                  <c:v>1.4E-3</c:v>
                </c:pt>
                <c:pt idx="891">
                  <c:v>1.4E-3</c:v>
                </c:pt>
                <c:pt idx="892">
                  <c:v>1.2999999999999999E-3</c:v>
                </c:pt>
                <c:pt idx="893">
                  <c:v>1.2999999999999999E-3</c:v>
                </c:pt>
                <c:pt idx="894">
                  <c:v>1.2999999999999999E-3</c:v>
                </c:pt>
                <c:pt idx="895">
                  <c:v>1.1999999999999999E-3</c:v>
                </c:pt>
                <c:pt idx="896">
                  <c:v>1.1999999999999999E-3</c:v>
                </c:pt>
                <c:pt idx="897">
                  <c:v>1.1999999999999999E-3</c:v>
                </c:pt>
                <c:pt idx="898">
                  <c:v>1E-3</c:v>
                </c:pt>
                <c:pt idx="899">
                  <c:v>1E-3</c:v>
                </c:pt>
                <c:pt idx="900">
                  <c:v>1E-3</c:v>
                </c:pt>
              </c:numCache>
            </c:numRef>
          </c:yVal>
          <c:smooth val="1"/>
          <c:extLst>
            <c:ext xmlns:c16="http://schemas.microsoft.com/office/drawing/2014/chart" uri="{C3380CC4-5D6E-409C-BE32-E72D297353CC}">
              <c16:uniqueId val="{00000002-AFE1-6148-AD34-ACA97E334F19}"/>
            </c:ext>
          </c:extLst>
        </c:ser>
        <c:dLbls>
          <c:showLegendKey val="0"/>
          <c:showVal val="0"/>
          <c:showCatName val="0"/>
          <c:showSerName val="0"/>
          <c:showPercent val="0"/>
          <c:showBubbleSize val="0"/>
        </c:dLbls>
        <c:axId val="1513199872"/>
        <c:axId val="1513203264"/>
      </c:scatterChart>
      <c:valAx>
        <c:axId val="1513199872"/>
        <c:scaling>
          <c:orientation val="minMax"/>
          <c:max val="1000"/>
          <c:min val="100"/>
        </c:scaling>
        <c:delete val="0"/>
        <c:axPos val="b"/>
        <c:title>
          <c:tx>
            <c:rich>
              <a:bodyPr rot="0" spcFirstLastPara="1" vertOverflow="ellipsis" vert="horz" wrap="square" anchor="ctr" anchorCtr="1"/>
              <a:lstStyle/>
              <a:p>
                <a:pPr>
                  <a:defRPr sz="2400" b="0" i="0" u="none" strike="noStrike" kern="1200" baseline="0">
                    <a:solidFill>
                      <a:schemeClr val="tx1"/>
                    </a:solidFill>
                    <a:latin typeface="Arial"/>
                    <a:ea typeface="+mn-ea"/>
                    <a:cs typeface="Arial"/>
                  </a:defRPr>
                </a:pPr>
                <a:r>
                  <a:rPr lang="en-US" dirty="0">
                    <a:latin typeface="Avenir Book"/>
                    <a:cs typeface="Avenir Book"/>
                  </a:rPr>
                  <a:t>Wavelength (nm)</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a:ea typeface="+mn-ea"/>
                <a:cs typeface="Arial"/>
              </a:defRPr>
            </a:pPr>
            <a:endParaRPr lang="en-US"/>
          </a:p>
        </c:txPr>
        <c:crossAx val="1513203264"/>
        <c:crossesAt val="1.0000000000000001E-5"/>
        <c:crossBetween val="midCat"/>
        <c:majorUnit val="100"/>
      </c:valAx>
      <c:valAx>
        <c:axId val="1513203264"/>
        <c:scaling>
          <c:logBase val="10"/>
          <c:orientation val="minMax"/>
          <c:max val="500"/>
          <c:min val="1.0000000000000001E-5"/>
        </c:scaling>
        <c:delete val="0"/>
        <c:axPos val="l"/>
        <c:majorGridlines/>
        <c:title>
          <c:tx>
            <c:rich>
              <a:bodyPr rot="-5400000" spcFirstLastPara="1" vertOverflow="ellipsis" vert="horz" wrap="square" anchor="ctr" anchorCtr="1"/>
              <a:lstStyle/>
              <a:p>
                <a:pPr>
                  <a:defRPr sz="2400" b="0" i="0" u="none" strike="noStrike" kern="1200" baseline="0">
                    <a:solidFill>
                      <a:srgbClr val="000000"/>
                    </a:solidFill>
                    <a:latin typeface="Arial"/>
                    <a:ea typeface="+mn-ea"/>
                    <a:cs typeface="Arial"/>
                  </a:defRPr>
                </a:pPr>
                <a:r>
                  <a:rPr lang="en-US" b="0" dirty="0">
                    <a:solidFill>
                      <a:srgbClr val="000000"/>
                    </a:solidFill>
                    <a:latin typeface="Avenir Book"/>
                    <a:cs typeface="Avenir Book"/>
                  </a:rPr>
                  <a:t>Transmission (%)</a:t>
                </a:r>
              </a:p>
            </c:rich>
          </c:tx>
          <c:layout>
            <c:manualLayout>
              <c:xMode val="edge"/>
              <c:yMode val="edge"/>
              <c:x val="0"/>
              <c:y val="0.181793696075011"/>
            </c:manualLayout>
          </c:layout>
          <c:overlay val="0"/>
          <c:spPr>
            <a:noFill/>
            <a:ln>
              <a:noFill/>
            </a:ln>
            <a:effectLst/>
          </c:spPr>
        </c:title>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a:ea typeface="+mn-ea"/>
                <a:cs typeface="Arial"/>
              </a:defRPr>
            </a:pPr>
            <a:endParaRPr lang="en-US"/>
          </a:p>
        </c:txPr>
        <c:crossAx val="1513199872"/>
        <c:crosses val="autoZero"/>
        <c:crossBetween val="midCat"/>
        <c:majorUnit val="10"/>
      </c:valAx>
      <c:spPr>
        <a:noFill/>
        <a:ln w="19050">
          <a:solidFill>
            <a:schemeClr val="tx1"/>
          </a:solidFill>
        </a:ln>
        <a:effectLst/>
      </c:spPr>
    </c:plotArea>
    <c:plotVisOnly val="1"/>
    <c:dispBlanksAs val="gap"/>
    <c:showDLblsOverMax val="0"/>
  </c:chart>
  <c:spPr>
    <a:solidFill>
      <a:schemeClr val="bg1"/>
    </a:solidFill>
    <a:ln w="9525" cap="flat" cmpd="sng" algn="ctr">
      <a:solidFill>
        <a:srgbClr val="951A1B"/>
      </a:solidFill>
      <a:round/>
    </a:ln>
    <a:effectLst/>
  </c:spPr>
  <c:txPr>
    <a:bodyPr/>
    <a:lstStyle/>
    <a:p>
      <a:pPr>
        <a:defRPr sz="2400">
          <a:solidFill>
            <a:schemeClr val="tx1"/>
          </a:solidFill>
          <a:latin typeface="Arial Narrow" panose="020B0606020202030204" pitchFamily="34" charset="0"/>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0.2254</cdr:x>
      <cdr:y>0.57243</cdr:y>
    </cdr:from>
    <cdr:to>
      <cdr:x>0.31682</cdr:x>
      <cdr:y>0.6577</cdr:y>
    </cdr:to>
    <cdr:sp macro="" textlink="">
      <cdr:nvSpPr>
        <cdr:cNvPr id="2" name="TextBox 1"/>
        <cdr:cNvSpPr txBox="1"/>
      </cdr:nvSpPr>
      <cdr:spPr>
        <a:xfrm xmlns:a="http://schemas.openxmlformats.org/drawingml/2006/main">
          <a:off x="1689099" y="2686050"/>
          <a:ext cx="685019"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dirty="0">
              <a:solidFill>
                <a:schemeClr val="bg1">
                  <a:lumMod val="50000"/>
                </a:schemeClr>
              </a:solidFill>
              <a:latin typeface="Avenir Book"/>
              <a:cs typeface="Avenir Book"/>
            </a:rPr>
            <a:t>GALEX FUV QE</a:t>
          </a:r>
        </a:p>
      </cdr:txBody>
    </cdr:sp>
  </cdr:relSizeAnchor>
  <cdr:relSizeAnchor xmlns:cdr="http://schemas.openxmlformats.org/drawingml/2006/chartDrawing">
    <cdr:from>
      <cdr:x>0.5491</cdr:x>
      <cdr:y>0.64686</cdr:y>
    </cdr:from>
    <cdr:to>
      <cdr:x>0.63892</cdr:x>
      <cdr:y>0.73213</cdr:y>
    </cdr:to>
    <cdr:sp macro="" textlink="">
      <cdr:nvSpPr>
        <cdr:cNvPr id="3" name="TextBox 2"/>
        <cdr:cNvSpPr txBox="1"/>
      </cdr:nvSpPr>
      <cdr:spPr>
        <a:xfrm xmlns:a="http://schemas.openxmlformats.org/drawingml/2006/main">
          <a:off x="4114793" y="3035304"/>
          <a:ext cx="673084" cy="40011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venir Book"/>
              <a:cs typeface="Avenir Book"/>
            </a:rPr>
            <a:t>GALEX NUV QE</a:t>
          </a:r>
        </a:p>
      </cdr:txBody>
    </cdr:sp>
  </cdr:relSizeAnchor>
</c:userShapes>
</file>

<file path=ppt/drawings/drawing2.xml><?xml version="1.0" encoding="utf-8"?>
<c:userShapes xmlns:c="http://schemas.openxmlformats.org/drawingml/2006/chart">
  <cdr:relSizeAnchor xmlns:cdr="http://schemas.openxmlformats.org/drawingml/2006/chartDrawing">
    <cdr:from>
      <cdr:x>0.2254</cdr:x>
      <cdr:y>0.57243</cdr:y>
    </cdr:from>
    <cdr:to>
      <cdr:x>0.31682</cdr:x>
      <cdr:y>0.6577</cdr:y>
    </cdr:to>
    <cdr:sp macro="" textlink="">
      <cdr:nvSpPr>
        <cdr:cNvPr id="2" name="TextBox 1"/>
        <cdr:cNvSpPr txBox="1"/>
      </cdr:nvSpPr>
      <cdr:spPr>
        <a:xfrm xmlns:a="http://schemas.openxmlformats.org/drawingml/2006/main">
          <a:off x="1689099" y="2686050"/>
          <a:ext cx="685019"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dirty="0">
              <a:solidFill>
                <a:schemeClr val="bg1">
                  <a:lumMod val="50000"/>
                </a:schemeClr>
              </a:solidFill>
              <a:latin typeface="Avenir Book"/>
              <a:cs typeface="Avenir Book"/>
            </a:rPr>
            <a:t>GALEX FUV QE</a:t>
          </a:r>
        </a:p>
      </cdr:txBody>
    </cdr:sp>
  </cdr:relSizeAnchor>
  <cdr:relSizeAnchor xmlns:cdr="http://schemas.openxmlformats.org/drawingml/2006/chartDrawing">
    <cdr:from>
      <cdr:x>0.5491</cdr:x>
      <cdr:y>0.64686</cdr:y>
    </cdr:from>
    <cdr:to>
      <cdr:x>0.63892</cdr:x>
      <cdr:y>0.73213</cdr:y>
    </cdr:to>
    <cdr:sp macro="" textlink="">
      <cdr:nvSpPr>
        <cdr:cNvPr id="3" name="TextBox 2"/>
        <cdr:cNvSpPr txBox="1"/>
      </cdr:nvSpPr>
      <cdr:spPr>
        <a:xfrm xmlns:a="http://schemas.openxmlformats.org/drawingml/2006/main">
          <a:off x="4114793" y="3035304"/>
          <a:ext cx="673084" cy="40011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venir Book"/>
              <a:cs typeface="Avenir Book"/>
            </a:rPr>
            <a:t>GALEX NUV QE</a:t>
          </a:r>
        </a:p>
      </cdr:txBody>
    </cdr:sp>
  </cdr:relSizeAnchor>
</c:userShapes>
</file>

<file path=ppt/drawings/drawing3.xml><?xml version="1.0" encoding="utf-8"?>
<c:userShapes xmlns:c="http://schemas.openxmlformats.org/drawingml/2006/chart">
  <cdr:relSizeAnchor xmlns:cdr="http://schemas.openxmlformats.org/drawingml/2006/chartDrawing">
    <cdr:from>
      <cdr:x>0.68511</cdr:x>
      <cdr:y>0.07737</cdr:y>
    </cdr:from>
    <cdr:to>
      <cdr:x>0.83745</cdr:x>
      <cdr:y>0.22256</cdr:y>
    </cdr:to>
    <cdr:sp macro="" textlink="">
      <cdr:nvSpPr>
        <cdr:cNvPr id="2" name="TextBox 1"/>
        <cdr:cNvSpPr txBox="1"/>
      </cdr:nvSpPr>
      <cdr:spPr>
        <a:xfrm xmlns:a="http://schemas.openxmlformats.org/drawingml/2006/main">
          <a:off x="5943895" y="487326"/>
          <a:ext cx="132168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latin typeface="Avenir Book"/>
          </a:endParaRPr>
        </a:p>
      </cdr:txBody>
    </cdr:sp>
  </cdr:relSizeAnchor>
  <cdr:relSizeAnchor xmlns:cdr="http://schemas.openxmlformats.org/drawingml/2006/chartDrawing">
    <cdr:from>
      <cdr:x>0.80465</cdr:x>
      <cdr:y>0.29274</cdr:y>
    </cdr:from>
    <cdr:to>
      <cdr:x>0.91033</cdr:x>
      <cdr:y>0.43838</cdr:y>
    </cdr:to>
    <cdr:sp macro="" textlink="">
      <cdr:nvSpPr>
        <cdr:cNvPr id="9" name="TextBox 8"/>
        <cdr:cNvSpPr txBox="1"/>
      </cdr:nvSpPr>
      <cdr:spPr>
        <a:xfrm xmlns:a="http://schemas.openxmlformats.org/drawingml/2006/main">
          <a:off x="6962641" y="18379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latin typeface="Avenir Book"/>
          </a:endParaRPr>
        </a:p>
      </cdr:txBody>
    </cdr:sp>
  </cdr:relSizeAnchor>
  <cdr:relSizeAnchor xmlns:cdr="http://schemas.openxmlformats.org/drawingml/2006/chartDrawing">
    <cdr:from>
      <cdr:x>0.68511</cdr:x>
      <cdr:y>0.07737</cdr:y>
    </cdr:from>
    <cdr:to>
      <cdr:x>0.83745</cdr:x>
      <cdr:y>0.22256</cdr:y>
    </cdr:to>
    <cdr:sp macro="" textlink="">
      <cdr:nvSpPr>
        <cdr:cNvPr id="3" name="TextBox 1"/>
        <cdr:cNvSpPr txBox="1"/>
      </cdr:nvSpPr>
      <cdr:spPr>
        <a:xfrm xmlns:a="http://schemas.openxmlformats.org/drawingml/2006/main">
          <a:off x="5943895" y="487326"/>
          <a:ext cx="132168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latin typeface="Avenir Book"/>
          </a:endParaRPr>
        </a:p>
      </cdr:txBody>
    </cdr:sp>
  </cdr:relSizeAnchor>
  <cdr:relSizeAnchor xmlns:cdr="http://schemas.openxmlformats.org/drawingml/2006/chartDrawing">
    <cdr:from>
      <cdr:x>0.80465</cdr:x>
      <cdr:y>0.29274</cdr:y>
    </cdr:from>
    <cdr:to>
      <cdr:x>0.91033</cdr:x>
      <cdr:y>0.43838</cdr:y>
    </cdr:to>
    <cdr:sp macro="" textlink="">
      <cdr:nvSpPr>
        <cdr:cNvPr id="5" name="TextBox 8"/>
        <cdr:cNvSpPr txBox="1"/>
      </cdr:nvSpPr>
      <cdr:spPr>
        <a:xfrm xmlns:a="http://schemas.openxmlformats.org/drawingml/2006/main">
          <a:off x="6962641" y="18379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latin typeface="Avenir Book"/>
          </a:endParaRPr>
        </a:p>
      </cdr:txBody>
    </cdr:sp>
  </cdr:relSizeAnchor>
  <cdr:relSizeAnchor xmlns:cdr="http://schemas.openxmlformats.org/drawingml/2006/chartDrawing">
    <cdr:from>
      <cdr:x>0.68511</cdr:x>
      <cdr:y>0.07737</cdr:y>
    </cdr:from>
    <cdr:to>
      <cdr:x>0.83745</cdr:x>
      <cdr:y>0.22256</cdr:y>
    </cdr:to>
    <cdr:sp macro="" textlink="">
      <cdr:nvSpPr>
        <cdr:cNvPr id="22" name="TextBox 1"/>
        <cdr:cNvSpPr txBox="1"/>
      </cdr:nvSpPr>
      <cdr:spPr>
        <a:xfrm xmlns:a="http://schemas.openxmlformats.org/drawingml/2006/main">
          <a:off x="5943895" y="487326"/>
          <a:ext cx="132168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latin typeface="Avenir Book"/>
          </a:endParaRPr>
        </a:p>
      </cdr:txBody>
    </cdr:sp>
  </cdr:relSizeAnchor>
  <cdr:relSizeAnchor xmlns:cdr="http://schemas.openxmlformats.org/drawingml/2006/chartDrawing">
    <cdr:from>
      <cdr:x>0.80465</cdr:x>
      <cdr:y>0.29274</cdr:y>
    </cdr:from>
    <cdr:to>
      <cdr:x>0.91033</cdr:x>
      <cdr:y>0.43838</cdr:y>
    </cdr:to>
    <cdr:sp macro="" textlink="">
      <cdr:nvSpPr>
        <cdr:cNvPr id="23" name="TextBox 8"/>
        <cdr:cNvSpPr txBox="1"/>
      </cdr:nvSpPr>
      <cdr:spPr>
        <a:xfrm xmlns:a="http://schemas.openxmlformats.org/drawingml/2006/main">
          <a:off x="6962641" y="18379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latin typeface="Avenir Book"/>
          </a:endParaRPr>
        </a:p>
      </cdr:txBody>
    </cdr:sp>
  </cdr:relSizeAnchor>
  <cdr:relSizeAnchor xmlns:cdr="http://schemas.openxmlformats.org/drawingml/2006/chartDrawing">
    <cdr:from>
      <cdr:x>0.80465</cdr:x>
      <cdr:y>0.29274</cdr:y>
    </cdr:from>
    <cdr:to>
      <cdr:x>0.91033</cdr:x>
      <cdr:y>0.43838</cdr:y>
    </cdr:to>
    <cdr:sp macro="" textlink="">
      <cdr:nvSpPr>
        <cdr:cNvPr id="29" name="TextBox 8"/>
        <cdr:cNvSpPr txBox="1"/>
      </cdr:nvSpPr>
      <cdr:spPr>
        <a:xfrm xmlns:a="http://schemas.openxmlformats.org/drawingml/2006/main">
          <a:off x="6962641" y="18379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latin typeface="Avenir Book"/>
          </a:endParaRPr>
        </a:p>
      </cdr:txBody>
    </cdr:sp>
  </cdr:relSizeAnchor>
  <cdr:relSizeAnchor xmlns:cdr="http://schemas.openxmlformats.org/drawingml/2006/chartDrawing">
    <cdr:from>
      <cdr:x>0.24254</cdr:x>
      <cdr:y>0.14189</cdr:y>
    </cdr:from>
    <cdr:to>
      <cdr:x>0.40893</cdr:x>
      <cdr:y>0.20425</cdr:y>
    </cdr:to>
    <cdr:sp macro="" textlink="">
      <cdr:nvSpPr>
        <cdr:cNvPr id="33" name="TextBox 18"/>
        <cdr:cNvSpPr txBox="1"/>
      </cdr:nvSpPr>
      <cdr:spPr>
        <a:xfrm xmlns:a="http://schemas.openxmlformats.org/drawingml/2006/main" flipH="1">
          <a:off x="1615290" y="613739"/>
          <a:ext cx="1108150" cy="269729"/>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rgbClr val="FF0000"/>
              </a:solidFill>
              <a:latin typeface="Avenir Book"/>
              <a:cs typeface="Avenir Book"/>
            </a:rPr>
            <a:t>S-NUV</a:t>
          </a:r>
        </a:p>
      </cdr:txBody>
    </cdr:sp>
  </cdr:relSizeAnchor>
  <cdr:relSizeAnchor xmlns:cdr="http://schemas.openxmlformats.org/drawingml/2006/chartDrawing">
    <cdr:from>
      <cdr:x>0.63908</cdr:x>
      <cdr:y>0.46882</cdr:y>
    </cdr:from>
    <cdr:to>
      <cdr:x>0.80547</cdr:x>
      <cdr:y>0.53118</cdr:y>
    </cdr:to>
    <cdr:sp macro="" textlink="">
      <cdr:nvSpPr>
        <cdr:cNvPr id="11" name="TextBox 10"/>
        <cdr:cNvSpPr txBox="1"/>
      </cdr:nvSpPr>
      <cdr:spPr>
        <a:xfrm xmlns:a="http://schemas.openxmlformats.org/drawingml/2006/main" flipH="1">
          <a:off x="4256268" y="2027805"/>
          <a:ext cx="1108150" cy="269728"/>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bg2">
                  <a:lumMod val="75000"/>
                </a:schemeClr>
              </a:solidFill>
              <a:latin typeface="Avenir Book"/>
              <a:cs typeface="Avenir Book"/>
            </a:rPr>
            <a:t>COTS Filter</a:t>
          </a:r>
        </a:p>
      </cdr:txBody>
    </cdr:sp>
  </cdr:relSizeAnchor>
  <cdr:relSizeAnchor xmlns:cdr="http://schemas.openxmlformats.org/drawingml/2006/chartDrawing">
    <cdr:from>
      <cdr:x>0.14223</cdr:x>
      <cdr:y>0.14296</cdr:y>
    </cdr:from>
    <cdr:to>
      <cdr:x>0.30862</cdr:x>
      <cdr:y>0.20532</cdr:y>
    </cdr:to>
    <cdr:sp macro="" textlink="">
      <cdr:nvSpPr>
        <cdr:cNvPr id="14" name="TextBox 13"/>
        <cdr:cNvSpPr txBox="1"/>
      </cdr:nvSpPr>
      <cdr:spPr>
        <a:xfrm xmlns:a="http://schemas.openxmlformats.org/drawingml/2006/main" flipH="1">
          <a:off x="947230" y="618368"/>
          <a:ext cx="1108150" cy="269728"/>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rgbClr val="2841F1"/>
              </a:solidFill>
              <a:latin typeface="Avenir Book"/>
              <a:cs typeface="Avenir Book"/>
            </a:rPr>
            <a:t>S-FUV</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venir Book"/>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9E76B7-D0F9-F245-9F6B-58F601B3AD7C}" type="datetime1">
              <a:rPr lang="en-US" smtClean="0">
                <a:latin typeface="Avenir Book"/>
              </a:rPr>
              <a:t>11/29/19</a:t>
            </a:fld>
            <a:endParaRPr lang="en-US" dirty="0">
              <a:latin typeface="Avenir Book"/>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venir Book"/>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58256F-D04D-2E4E-B1EA-A7565206E7E4}" type="slidenum">
              <a:rPr lang="en-US" smtClean="0">
                <a:latin typeface="Avenir Book"/>
              </a:rPr>
              <a:t>‹#›</a:t>
            </a:fld>
            <a:endParaRPr lang="en-US" dirty="0">
              <a:latin typeface="Avenir Book"/>
            </a:endParaRPr>
          </a:p>
        </p:txBody>
      </p:sp>
    </p:spTree>
    <p:extLst>
      <p:ext uri="{BB962C8B-B14F-4D97-AF65-F5344CB8AC3E}">
        <p14:creationId xmlns:p14="http://schemas.microsoft.com/office/powerpoint/2010/main" val="36115451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venir Book"/>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venir Book"/>
              </a:defRPr>
            </a:lvl1pPr>
          </a:lstStyle>
          <a:p>
            <a:fld id="{0A5769C5-DDC9-2F49-9B1B-076BBA8272A2}" type="datetime1">
              <a:rPr lang="en-US" smtClean="0"/>
              <a:pPr/>
              <a:t>11/29/19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venir Book"/>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venir Book"/>
              </a:defRPr>
            </a:lvl1pPr>
          </a:lstStyle>
          <a:p>
            <a:fld id="{9BD8008A-1236-8C49-9213-C81986D6026D}" type="slidenum">
              <a:rPr lang="en-US" smtClean="0"/>
              <a:pPr/>
              <a:t>‹#›</a:t>
            </a:fld>
            <a:endParaRPr lang="en-US" dirty="0"/>
          </a:p>
        </p:txBody>
      </p:sp>
    </p:spTree>
    <p:extLst>
      <p:ext uri="{BB962C8B-B14F-4D97-AF65-F5344CB8AC3E}">
        <p14:creationId xmlns:p14="http://schemas.microsoft.com/office/powerpoint/2010/main" val="25943288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venir Book"/>
        <a:ea typeface="+mn-ea"/>
        <a:cs typeface="+mn-cs"/>
      </a:defRPr>
    </a:lvl1pPr>
    <a:lvl2pPr marL="457200" algn="l" defTabSz="457200" rtl="0" eaLnBrk="1" latinLnBrk="0" hangingPunct="1">
      <a:defRPr sz="1200" kern="1200">
        <a:solidFill>
          <a:schemeClr val="tx1"/>
        </a:solidFill>
        <a:latin typeface="Avenir Book"/>
        <a:ea typeface="+mn-ea"/>
        <a:cs typeface="+mn-cs"/>
      </a:defRPr>
    </a:lvl2pPr>
    <a:lvl3pPr marL="914400" algn="l" defTabSz="457200" rtl="0" eaLnBrk="1" latinLnBrk="0" hangingPunct="1">
      <a:defRPr sz="1200" kern="1200">
        <a:solidFill>
          <a:schemeClr val="tx1"/>
        </a:solidFill>
        <a:latin typeface="Avenir Book"/>
        <a:ea typeface="+mn-ea"/>
        <a:cs typeface="+mn-cs"/>
      </a:defRPr>
    </a:lvl3pPr>
    <a:lvl4pPr marL="1371600" algn="l" defTabSz="457200" rtl="0" eaLnBrk="1" latinLnBrk="0" hangingPunct="1">
      <a:defRPr sz="1200" kern="1200">
        <a:solidFill>
          <a:schemeClr val="tx1"/>
        </a:solidFill>
        <a:latin typeface="Avenir Book"/>
        <a:ea typeface="+mn-ea"/>
        <a:cs typeface="+mn-cs"/>
      </a:defRPr>
    </a:lvl4pPr>
    <a:lvl5pPr marL="1828800" algn="l" defTabSz="457200" rtl="0" eaLnBrk="1" latinLnBrk="0" hangingPunct="1">
      <a:defRPr sz="1200" kern="1200">
        <a:solidFill>
          <a:schemeClr val="tx1"/>
        </a:solidFill>
        <a:latin typeface="Avenir Book"/>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pPr/>
              <a:t>1</a:t>
            </a:fld>
            <a:endParaRPr lang="en-US" dirty="0"/>
          </a:p>
        </p:txBody>
      </p:sp>
    </p:spTree>
    <p:extLst>
      <p:ext uri="{BB962C8B-B14F-4D97-AF65-F5344CB8AC3E}">
        <p14:creationId xmlns:p14="http://schemas.microsoft.com/office/powerpoint/2010/main" val="307521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11</a:t>
            </a:fld>
            <a:endParaRPr lang="en-US"/>
          </a:p>
        </p:txBody>
      </p:sp>
    </p:spTree>
    <p:extLst>
      <p:ext uri="{BB962C8B-B14F-4D97-AF65-F5344CB8AC3E}">
        <p14:creationId xmlns:p14="http://schemas.microsoft.com/office/powerpoint/2010/main" val="65171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Fig. 2.—: SPARCS will provide three orders of magnitude increase in M dwarf UV measurements covering timescales from minutes to weeks recording short-term flaring and long-term rotational modulation. These data will guide new upper-atmosphere stellar models and photochemical planet atmosphere models to better understand the evolution and habitability of a planet. We aim to monitor each of these 22 targets for 15-40 days during a 2-year mission.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12</a:t>
            </a:fld>
            <a:endParaRPr lang="en-US"/>
          </a:p>
        </p:txBody>
      </p:sp>
    </p:spTree>
    <p:extLst>
      <p:ext uri="{BB962C8B-B14F-4D97-AF65-F5344CB8AC3E}">
        <p14:creationId xmlns:p14="http://schemas.microsoft.com/office/powerpoint/2010/main" val="2971462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13</a:t>
            </a:fld>
            <a:endParaRPr lang="en-US"/>
          </a:p>
        </p:txBody>
      </p:sp>
    </p:spTree>
    <p:extLst>
      <p:ext uri="{BB962C8B-B14F-4D97-AF65-F5344CB8AC3E}">
        <p14:creationId xmlns:p14="http://schemas.microsoft.com/office/powerpoint/2010/main" val="68358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800" dirty="0">
              <a:solidFill>
                <a:srgbClr val="0000FF"/>
              </a:solidFill>
              <a:latin typeface="Avenir Book"/>
              <a:cs typeface="Avenir Book"/>
            </a:endParaRPr>
          </a:p>
        </p:txBody>
      </p:sp>
      <p:sp>
        <p:nvSpPr>
          <p:cNvPr id="4" name="Slide Number Placeholder 3"/>
          <p:cNvSpPr>
            <a:spLocks noGrp="1"/>
          </p:cNvSpPr>
          <p:nvPr>
            <p:ph type="sldNum" sz="quarter" idx="10"/>
          </p:nvPr>
        </p:nvSpPr>
        <p:spPr/>
        <p:txBody>
          <a:bodyPr/>
          <a:lstStyle/>
          <a:p>
            <a:fld id="{073B4E16-8D40-3147-B115-4D8BDD6A73B2}" type="slidenum">
              <a:rPr lang="en-US" smtClean="0"/>
              <a:t>14</a:t>
            </a:fld>
            <a:endParaRPr lang="en-US" dirty="0"/>
          </a:p>
        </p:txBody>
      </p:sp>
    </p:spTree>
    <p:extLst>
      <p:ext uri="{BB962C8B-B14F-4D97-AF65-F5344CB8AC3E}">
        <p14:creationId xmlns:p14="http://schemas.microsoft.com/office/powerpoint/2010/main" val="1554298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4E16-8D40-3147-B115-4D8BDD6A73B2}" type="slidenum">
              <a:rPr lang="en-US" smtClean="0"/>
              <a:t>15</a:t>
            </a:fld>
            <a:endParaRPr lang="en-US" dirty="0"/>
          </a:p>
        </p:txBody>
      </p:sp>
    </p:spTree>
    <p:extLst>
      <p:ext uri="{BB962C8B-B14F-4D97-AF65-F5344CB8AC3E}">
        <p14:creationId xmlns:p14="http://schemas.microsoft.com/office/powerpoint/2010/main" val="341102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16</a:t>
            </a:fld>
            <a:endParaRPr lang="en-US"/>
          </a:p>
        </p:txBody>
      </p:sp>
    </p:spTree>
    <p:extLst>
      <p:ext uri="{BB962C8B-B14F-4D97-AF65-F5344CB8AC3E}">
        <p14:creationId xmlns:p14="http://schemas.microsoft.com/office/powerpoint/2010/main" val="2645333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17</a:t>
            </a:fld>
            <a:endParaRPr lang="en-US"/>
          </a:p>
        </p:txBody>
      </p:sp>
    </p:spTree>
    <p:extLst>
      <p:ext uri="{BB962C8B-B14F-4D97-AF65-F5344CB8AC3E}">
        <p14:creationId xmlns:p14="http://schemas.microsoft.com/office/powerpoint/2010/main" val="1875191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But the technological SECRET</a:t>
            </a:r>
            <a:r>
              <a:rPr lang="en-US" sz="1200" kern="1200" baseline="0" dirty="0">
                <a:solidFill>
                  <a:schemeClr val="tx1"/>
                </a:solidFill>
                <a:effectLst/>
                <a:ea typeface="+mn-ea"/>
                <a:cs typeface="+mn-cs"/>
              </a:rPr>
              <a:t> SAUCE -  is what we call </a:t>
            </a:r>
            <a:r>
              <a:rPr lang="en-US" sz="1200" kern="1200" baseline="0" dirty="0" err="1">
                <a:solidFill>
                  <a:schemeClr val="tx1"/>
                </a:solidFill>
                <a:effectLst/>
                <a:ea typeface="+mn-ea"/>
                <a:cs typeface="+mn-cs"/>
              </a:rPr>
              <a:t>SPARCam</a:t>
            </a: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delta-doped, AR-coated CCD47-20 will set a record for sensitivity and has the potential to revolutionize UV astronomy. SPARCS is enabled by these high QE detectors (&gt;75% in the NUV; &gt;5⇥ higher than GALEX) and visible-blind filters.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Delta-doping paired with custom antireflection (AR) coatings has been shown to consistently increase QE at UV wavelengths to &gt;40% in backside-illuminated (BSI) silicon detectors (</a:t>
            </a:r>
            <a:r>
              <a:rPr lang="en-US" sz="1200" kern="1200" dirty="0" err="1">
                <a:solidFill>
                  <a:schemeClr val="tx1"/>
                </a:solidFill>
                <a:effectLst/>
                <a:ea typeface="+mn-ea"/>
                <a:cs typeface="+mn-cs"/>
              </a:rPr>
              <a:t>Nikzad</a:t>
            </a:r>
            <a:r>
              <a:rPr lang="en-US" sz="1200" kern="1200" dirty="0">
                <a:solidFill>
                  <a:schemeClr val="tx1"/>
                </a:solidFill>
                <a:effectLst/>
                <a:ea typeface="+mn-ea"/>
                <a:cs typeface="+mn-cs"/>
              </a:rPr>
              <a:t> et al. 2012). This success is the </a:t>
            </a:r>
            <a:r>
              <a:rPr lang="en-US" sz="1200" kern="1200" dirty="0" err="1">
                <a:solidFill>
                  <a:schemeClr val="tx1"/>
                </a:solidFill>
                <a:effectLst/>
                <a:ea typeface="+mn-ea"/>
                <a:cs typeface="+mn-cs"/>
              </a:rPr>
              <a:t>culmi</a:t>
            </a:r>
            <a:r>
              <a:rPr lang="en-US" sz="1200" kern="1200" dirty="0">
                <a:solidFill>
                  <a:schemeClr val="tx1"/>
                </a:solidFill>
                <a:effectLst/>
                <a:ea typeface="+mn-ea"/>
                <a:cs typeface="+mn-cs"/>
              </a:rPr>
              <a:t>- nation of a focused funding </a:t>
            </a:r>
            <a:r>
              <a:rPr lang="en-US" sz="1200" kern="1200" dirty="0" err="1">
                <a:solidFill>
                  <a:schemeClr val="tx1"/>
                </a:solidFill>
                <a:effectLst/>
                <a:ea typeface="+mn-ea"/>
                <a:cs typeface="+mn-cs"/>
              </a:rPr>
              <a:t>e↵ort</a:t>
            </a:r>
            <a:r>
              <a:rPr lang="en-US" sz="1200" kern="1200" dirty="0">
                <a:solidFill>
                  <a:schemeClr val="tx1"/>
                </a:solidFill>
                <a:effectLst/>
                <a:ea typeface="+mn-ea"/>
                <a:cs typeface="+mn-cs"/>
              </a:rPr>
              <a:t> by NASA through the COR Strategic Astrophysics Technology (SAT) program and highlighted in the 2014 Cosmic Origins Program An- </a:t>
            </a:r>
            <a:r>
              <a:rPr lang="en-US" sz="1200" kern="1200" dirty="0" err="1">
                <a:solidFill>
                  <a:schemeClr val="tx1"/>
                </a:solidFill>
                <a:effectLst/>
                <a:ea typeface="+mn-ea"/>
                <a:cs typeface="+mn-cs"/>
              </a:rPr>
              <a:t>nual</a:t>
            </a:r>
            <a:r>
              <a:rPr lang="en-US" sz="1200" kern="1200" dirty="0">
                <a:solidFill>
                  <a:schemeClr val="tx1"/>
                </a:solidFill>
                <a:effectLst/>
                <a:ea typeface="+mn-ea"/>
                <a:cs typeface="+mn-cs"/>
              </a:rPr>
              <a:t> Technology Report (COR-PATR 2014). Delta-doped CCDs such as those planned for SPARCS have already flown on five sounding rockets (</a:t>
            </a:r>
            <a:r>
              <a:rPr lang="en-US" sz="1200" kern="1200" dirty="0" err="1">
                <a:solidFill>
                  <a:schemeClr val="tx1"/>
                </a:solidFill>
                <a:effectLst/>
                <a:ea typeface="+mn-ea"/>
                <a:cs typeface="+mn-cs"/>
              </a:rPr>
              <a:t>Nikzad</a:t>
            </a:r>
            <a:r>
              <a:rPr lang="en-US" sz="1200" kern="1200" dirty="0">
                <a:solidFill>
                  <a:schemeClr val="tx1"/>
                </a:solidFill>
                <a:effectLst/>
                <a:ea typeface="+mn-ea"/>
                <a:cs typeface="+mn-cs"/>
              </a:rPr>
              <a:t> et al. 2000; </a:t>
            </a:r>
            <a:r>
              <a:rPr lang="en-US" sz="1200" kern="1200" dirty="0" err="1">
                <a:solidFill>
                  <a:schemeClr val="tx1"/>
                </a:solidFill>
                <a:effectLst/>
                <a:ea typeface="+mn-ea"/>
                <a:cs typeface="+mn-cs"/>
              </a:rPr>
              <a:t>Lupu</a:t>
            </a:r>
            <a:r>
              <a:rPr lang="en-US" sz="1200" kern="1200" dirty="0">
                <a:solidFill>
                  <a:schemeClr val="tx1"/>
                </a:solidFill>
                <a:effectLst/>
                <a:ea typeface="+mn-ea"/>
                <a:cs typeface="+mn-cs"/>
              </a:rPr>
              <a:t> et al. 2008; Feldman et al. 2009; </a:t>
            </a:r>
            <a:r>
              <a:rPr lang="en-US" sz="1200" kern="1200" dirty="0" err="1">
                <a:solidFill>
                  <a:schemeClr val="tx1"/>
                </a:solidFill>
                <a:effectLst/>
                <a:ea typeface="+mn-ea"/>
                <a:cs typeface="+mn-cs"/>
              </a:rPr>
              <a:t>Fernandes</a:t>
            </a:r>
            <a:r>
              <a:rPr lang="en-US" sz="1200" kern="1200" dirty="0">
                <a:solidFill>
                  <a:schemeClr val="tx1"/>
                </a:solidFill>
                <a:effectLst/>
                <a:ea typeface="+mn-ea"/>
                <a:cs typeface="+mn-cs"/>
              </a:rPr>
              <a:t> et al. 2013), with yet another to be delivered to Caltech for </a:t>
            </a:r>
            <a:r>
              <a:rPr lang="en-US" sz="1200" kern="1200" dirty="0" err="1">
                <a:solidFill>
                  <a:schemeClr val="tx1"/>
                </a:solidFill>
                <a:effectLst/>
                <a:ea typeface="+mn-ea"/>
                <a:cs typeface="+mn-cs"/>
              </a:rPr>
              <a:t>FIREBall</a:t>
            </a:r>
            <a:r>
              <a:rPr lang="en-US" sz="1200" kern="1200" dirty="0">
                <a:solidFill>
                  <a:schemeClr val="tx1"/>
                </a:solidFill>
                <a:effectLst/>
                <a:ea typeface="+mn-ea"/>
                <a:cs typeface="+mn-cs"/>
              </a:rPr>
              <a:t>- 2, a stratospheric balloon payload for a Fall 2016 flight (Hamden et al. 2014). SPARCS is the logical mission to bring this advanced technology to space.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r>
              <a:rPr lang="en-US" sz="1200" b="0" i="0" u="none" strike="noStrike" kern="1200" baseline="0" dirty="0">
                <a:solidFill>
                  <a:schemeClr val="tx1"/>
                </a:solidFill>
                <a:ea typeface="+mn-ea"/>
                <a:cs typeface="+mn-cs"/>
              </a:rPr>
              <a:t>To control the red leak (Sec. 1.6.4), out-</a:t>
            </a:r>
            <a:r>
              <a:rPr lang="en-US" sz="1200" b="0" i="0" u="none" strike="noStrike" kern="1200" baseline="0" dirty="0" err="1">
                <a:solidFill>
                  <a:schemeClr val="tx1"/>
                </a:solidFill>
                <a:ea typeface="+mn-ea"/>
                <a:cs typeface="+mn-cs"/>
              </a:rPr>
              <a:t>ofband</a:t>
            </a:r>
            <a:endParaRPr lang="en-US" sz="1200" b="0" i="0" u="none" strike="noStrike" kern="1200" baseline="0" dirty="0">
              <a:solidFill>
                <a:schemeClr val="tx1"/>
              </a:solidFill>
              <a:ea typeface="+mn-ea"/>
              <a:cs typeface="+mn-cs"/>
            </a:endParaRPr>
          </a:p>
          <a:p>
            <a:r>
              <a:rPr lang="en-US" sz="1200" b="0" i="0" u="none" strike="noStrike" kern="1200" baseline="0" dirty="0">
                <a:solidFill>
                  <a:schemeClr val="tx1"/>
                </a:solidFill>
                <a:ea typeface="+mn-ea"/>
                <a:cs typeface="+mn-cs"/>
              </a:rPr>
              <a:t>filter transmission needs to be at least three</a:t>
            </a:r>
          </a:p>
          <a:p>
            <a:r>
              <a:rPr lang="en-US" sz="1200" b="0" i="0" u="none" strike="noStrike" kern="1200" baseline="0" dirty="0">
                <a:solidFill>
                  <a:schemeClr val="tx1"/>
                </a:solidFill>
                <a:ea typeface="+mn-ea"/>
                <a:cs typeface="+mn-cs"/>
              </a:rPr>
              <a:t>orders of magnitude (i.e., %OD3) lower than </a:t>
            </a:r>
            <a:r>
              <a:rPr lang="en-US" sz="1200" b="0" i="0" u="none" strike="noStrike" kern="1200" baseline="0" dirty="0" err="1">
                <a:solidFill>
                  <a:schemeClr val="tx1"/>
                </a:solidFill>
                <a:ea typeface="+mn-ea"/>
                <a:cs typeface="+mn-cs"/>
              </a:rPr>
              <a:t>inband</a:t>
            </a:r>
            <a:endParaRPr lang="en-US" sz="1200" b="0" i="0" u="none" strike="noStrike" kern="1200" baseline="0" dirty="0">
              <a:solidFill>
                <a:schemeClr val="tx1"/>
              </a:solidFill>
              <a:ea typeface="+mn-ea"/>
              <a:cs typeface="+mn-cs"/>
            </a:endParaRPr>
          </a:p>
          <a:p>
            <a:r>
              <a:rPr lang="en-US" sz="1200" b="0" i="0" u="none" strike="noStrike" kern="1200" baseline="0" dirty="0">
                <a:solidFill>
                  <a:schemeClr val="tx1"/>
                </a:solidFill>
                <a:ea typeface="+mn-ea"/>
                <a:cs typeface="+mn-cs"/>
              </a:rPr>
              <a:t>transmission. Commercial solutions exist</a:t>
            </a:r>
          </a:p>
          <a:p>
            <a:r>
              <a:rPr lang="en-US" sz="1200" b="0" i="0" u="none" strike="noStrike" kern="1200" baseline="0" dirty="0">
                <a:solidFill>
                  <a:schemeClr val="tx1"/>
                </a:solidFill>
                <a:ea typeface="+mn-ea"/>
                <a:cs typeface="+mn-cs"/>
              </a:rPr>
              <a:t>for the S-NUV band, but none can </a:t>
            </a:r>
            <a:r>
              <a:rPr lang="en-US" sz="1200" b="0" i="0" u="none" strike="noStrike" kern="1200" baseline="0" dirty="0" err="1">
                <a:solidFill>
                  <a:schemeClr val="tx1"/>
                </a:solidFill>
                <a:ea typeface="+mn-ea"/>
                <a:cs typeface="+mn-cs"/>
              </a:rPr>
              <a:t>o↵er</a:t>
            </a:r>
            <a:r>
              <a:rPr lang="en-US" sz="1200" b="0" i="0" u="none" strike="noStrike" kern="1200" baseline="0" dirty="0">
                <a:solidFill>
                  <a:schemeClr val="tx1"/>
                </a:solidFill>
                <a:ea typeface="+mn-ea"/>
                <a:cs typeface="+mn-cs"/>
              </a:rPr>
              <a:t> the high</a:t>
            </a:r>
          </a:p>
          <a:p>
            <a:r>
              <a:rPr lang="en-US" sz="1200" b="0" i="0" u="none" strike="noStrike" kern="1200" baseline="0" dirty="0">
                <a:solidFill>
                  <a:schemeClr val="tx1"/>
                </a:solidFill>
                <a:ea typeface="+mn-ea"/>
                <a:cs typeface="+mn-cs"/>
              </a:rPr>
              <a:t>throughput and large out-of-band rejection required</a:t>
            </a:r>
          </a:p>
          <a:p>
            <a:r>
              <a:rPr lang="en-US" sz="1200" b="0" i="0" u="none" strike="noStrike" kern="1200" baseline="0" dirty="0">
                <a:solidFill>
                  <a:schemeClr val="tx1"/>
                </a:solidFill>
                <a:ea typeface="+mn-ea"/>
                <a:cs typeface="+mn-cs"/>
              </a:rPr>
              <a:t>for the S-FUV band.</a:t>
            </a:r>
          </a:p>
          <a:p>
            <a:r>
              <a:rPr lang="en-US" sz="1200" b="0" i="0" u="none" strike="noStrike" kern="1200" baseline="0" dirty="0">
                <a:solidFill>
                  <a:schemeClr val="tx1"/>
                </a:solidFill>
                <a:ea typeface="+mn-ea"/>
                <a:cs typeface="+mn-cs"/>
              </a:rPr>
              <a:t>To implement the S-FUV band, we will use</a:t>
            </a:r>
          </a:p>
          <a:p>
            <a:r>
              <a:rPr lang="en-US" sz="1200" b="0" i="0" u="none" strike="noStrike" kern="1200" baseline="0" dirty="0">
                <a:solidFill>
                  <a:schemeClr val="tx1"/>
                </a:solidFill>
                <a:ea typeface="+mn-ea"/>
                <a:cs typeface="+mn-cs"/>
              </a:rPr>
              <a:t>JPL’s innovative metal-dielectric filter (MDF).</a:t>
            </a:r>
          </a:p>
          <a:p>
            <a:r>
              <a:rPr lang="en-US" sz="1200" b="0" i="0" u="none" strike="noStrike" kern="1200" baseline="0" dirty="0">
                <a:solidFill>
                  <a:schemeClr val="tx1"/>
                </a:solidFill>
                <a:ea typeface="+mn-ea"/>
                <a:cs typeface="+mn-cs"/>
              </a:rPr>
              <a:t>In MDFs, layers of parallel reflecting plates</a:t>
            </a:r>
          </a:p>
          <a:p>
            <a:r>
              <a:rPr lang="en-US" sz="1200" b="0" i="0" u="none" strike="noStrike" kern="1200" baseline="0" dirty="0">
                <a:solidFill>
                  <a:schemeClr val="tx1"/>
                </a:solidFill>
                <a:ea typeface="+mn-ea"/>
                <a:cs typeface="+mn-cs"/>
              </a:rPr>
              <a:t>separated by a transparent layer are deposited</a:t>
            </a:r>
          </a:p>
          <a:p>
            <a:r>
              <a:rPr lang="en-US" sz="1200" b="0" i="0" u="none" strike="noStrike" kern="1200" baseline="0" dirty="0">
                <a:solidFill>
                  <a:schemeClr val="tx1"/>
                </a:solidFill>
                <a:ea typeface="+mn-ea"/>
                <a:cs typeface="+mn-cs"/>
              </a:rPr>
              <a:t>on delta-doped imagers (Hennessy et al. 2015;</a:t>
            </a:r>
          </a:p>
          <a:p>
            <a:r>
              <a:rPr lang="en-US" sz="1200" b="0" i="0" u="none" strike="noStrike" kern="1200" baseline="0" dirty="0" err="1">
                <a:solidFill>
                  <a:schemeClr val="tx1"/>
                </a:solidFill>
                <a:ea typeface="+mn-ea"/>
                <a:cs typeface="+mn-cs"/>
              </a:rPr>
              <a:t>Nikzad</a:t>
            </a:r>
            <a:r>
              <a:rPr lang="en-US" sz="1200" b="0" i="0" u="none" strike="noStrike" kern="1200" baseline="0" dirty="0">
                <a:solidFill>
                  <a:schemeClr val="tx1"/>
                </a:solidFill>
                <a:ea typeface="+mn-ea"/>
                <a:cs typeface="+mn-cs"/>
              </a:rPr>
              <a:t> et al. 2016). These layers constructively</a:t>
            </a:r>
          </a:p>
          <a:p>
            <a:r>
              <a:rPr lang="en-US" sz="1200" b="0" i="0" u="none" strike="noStrike" kern="1200" baseline="0" dirty="0">
                <a:solidFill>
                  <a:schemeClr val="tx1"/>
                </a:solidFill>
                <a:ea typeface="+mn-ea"/>
                <a:cs typeface="+mn-cs"/>
              </a:rPr>
              <a:t>phase-match the transmission at particular wavelengths</a:t>
            </a:r>
          </a:p>
          <a:p>
            <a:r>
              <a:rPr lang="en-US" sz="1200" b="0" i="0" u="none" strike="noStrike" kern="1200" baseline="0" dirty="0">
                <a:solidFill>
                  <a:schemeClr val="tx1"/>
                </a:solidFill>
                <a:ea typeface="+mn-ea"/>
                <a:cs typeface="+mn-cs"/>
              </a:rPr>
              <a:t>and not at others. Out-of-band light is</a:t>
            </a:r>
          </a:p>
          <a:p>
            <a:r>
              <a:rPr lang="en-US" sz="1200" b="0" i="0" u="none" strike="noStrike" kern="1200" baseline="0" dirty="0">
                <a:solidFill>
                  <a:schemeClr val="tx1"/>
                </a:solidFill>
                <a:ea typeface="+mn-ea"/>
                <a:cs typeface="+mn-cs"/>
              </a:rPr>
              <a:t>not subjected to the same interference and is</a:t>
            </a:r>
          </a:p>
          <a:p>
            <a:r>
              <a:rPr lang="en-US" sz="1200" b="0" i="0" u="none" strike="noStrike" kern="1200" baseline="0" dirty="0">
                <a:solidFill>
                  <a:schemeClr val="tx1"/>
                </a:solidFill>
                <a:ea typeface="+mn-ea"/>
                <a:cs typeface="+mn-cs"/>
              </a:rPr>
              <a:t>rejected by the high natural reflectance of the</a:t>
            </a:r>
          </a:p>
          <a:p>
            <a:r>
              <a:rPr lang="en-US" sz="1200" b="0" i="0" u="none" strike="noStrike" kern="1200" baseline="0" dirty="0">
                <a:solidFill>
                  <a:schemeClr val="tx1"/>
                </a:solidFill>
                <a:ea typeface="+mn-ea"/>
                <a:cs typeface="+mn-cs"/>
              </a:rPr>
              <a:t>stack.</a:t>
            </a:r>
            <a:endParaRPr lang="en-US" dirty="0"/>
          </a:p>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18</a:t>
            </a:fld>
            <a:endParaRPr lang="en-US"/>
          </a:p>
        </p:txBody>
      </p:sp>
    </p:spTree>
    <p:extLst>
      <p:ext uri="{BB962C8B-B14F-4D97-AF65-F5344CB8AC3E}">
        <p14:creationId xmlns:p14="http://schemas.microsoft.com/office/powerpoint/2010/main" val="2524999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But the technological SECRET</a:t>
            </a:r>
            <a:r>
              <a:rPr lang="en-US" sz="1200" kern="1200" baseline="0" dirty="0">
                <a:solidFill>
                  <a:schemeClr val="tx1"/>
                </a:solidFill>
                <a:effectLst/>
                <a:ea typeface="+mn-ea"/>
                <a:cs typeface="+mn-cs"/>
              </a:rPr>
              <a:t> SAUCE -  is what we call </a:t>
            </a:r>
            <a:r>
              <a:rPr lang="en-US" sz="1200" kern="1200" baseline="0" dirty="0" err="1">
                <a:solidFill>
                  <a:schemeClr val="tx1"/>
                </a:solidFill>
                <a:effectLst/>
                <a:ea typeface="+mn-ea"/>
                <a:cs typeface="+mn-cs"/>
              </a:rPr>
              <a:t>SPARCam</a:t>
            </a: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delta-doped, AR-coated CCD47-20 will set a record for sensitivity and has the potential to revolutionize UV astronomy. SPARCS is enabled by these high QE detectors (&gt;75% in the NUV; &gt;5⇥ higher than GALEX) and visible-blind filters.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Delta-doping paired with custom antireflection (AR) coatings has been shown to consistently increase QE at UV wavelengths to &gt;40% in backside-illuminated (BSI) silicon detectors (</a:t>
            </a:r>
            <a:r>
              <a:rPr lang="en-US" sz="1200" kern="1200" dirty="0" err="1">
                <a:solidFill>
                  <a:schemeClr val="tx1"/>
                </a:solidFill>
                <a:effectLst/>
                <a:ea typeface="+mn-ea"/>
                <a:cs typeface="+mn-cs"/>
              </a:rPr>
              <a:t>Nikzad</a:t>
            </a:r>
            <a:r>
              <a:rPr lang="en-US" sz="1200" kern="1200" dirty="0">
                <a:solidFill>
                  <a:schemeClr val="tx1"/>
                </a:solidFill>
                <a:effectLst/>
                <a:ea typeface="+mn-ea"/>
                <a:cs typeface="+mn-cs"/>
              </a:rPr>
              <a:t> et al. 2012). This success is the </a:t>
            </a:r>
            <a:r>
              <a:rPr lang="en-US" sz="1200" kern="1200" dirty="0" err="1">
                <a:solidFill>
                  <a:schemeClr val="tx1"/>
                </a:solidFill>
                <a:effectLst/>
                <a:ea typeface="+mn-ea"/>
                <a:cs typeface="+mn-cs"/>
              </a:rPr>
              <a:t>culmi</a:t>
            </a:r>
            <a:r>
              <a:rPr lang="en-US" sz="1200" kern="1200" dirty="0">
                <a:solidFill>
                  <a:schemeClr val="tx1"/>
                </a:solidFill>
                <a:effectLst/>
                <a:ea typeface="+mn-ea"/>
                <a:cs typeface="+mn-cs"/>
              </a:rPr>
              <a:t>- nation of a focused funding </a:t>
            </a:r>
            <a:r>
              <a:rPr lang="en-US" sz="1200" kern="1200" dirty="0" err="1">
                <a:solidFill>
                  <a:schemeClr val="tx1"/>
                </a:solidFill>
                <a:effectLst/>
                <a:ea typeface="+mn-ea"/>
                <a:cs typeface="+mn-cs"/>
              </a:rPr>
              <a:t>e↵ort</a:t>
            </a:r>
            <a:r>
              <a:rPr lang="en-US" sz="1200" kern="1200" dirty="0">
                <a:solidFill>
                  <a:schemeClr val="tx1"/>
                </a:solidFill>
                <a:effectLst/>
                <a:ea typeface="+mn-ea"/>
                <a:cs typeface="+mn-cs"/>
              </a:rPr>
              <a:t> by NASA through the COR Strategic Astrophysics Technology (SAT) program and highlighted in the 2014 Cosmic Origins Program An- </a:t>
            </a:r>
            <a:r>
              <a:rPr lang="en-US" sz="1200" kern="1200" dirty="0" err="1">
                <a:solidFill>
                  <a:schemeClr val="tx1"/>
                </a:solidFill>
                <a:effectLst/>
                <a:ea typeface="+mn-ea"/>
                <a:cs typeface="+mn-cs"/>
              </a:rPr>
              <a:t>nual</a:t>
            </a:r>
            <a:r>
              <a:rPr lang="en-US" sz="1200" kern="1200" dirty="0">
                <a:solidFill>
                  <a:schemeClr val="tx1"/>
                </a:solidFill>
                <a:effectLst/>
                <a:ea typeface="+mn-ea"/>
                <a:cs typeface="+mn-cs"/>
              </a:rPr>
              <a:t> Technology Report (COR-PATR 2014). Delta-doped CCDs such as those planned for SPARCS have already flown on five sounding rockets (</a:t>
            </a:r>
            <a:r>
              <a:rPr lang="en-US" sz="1200" kern="1200" dirty="0" err="1">
                <a:solidFill>
                  <a:schemeClr val="tx1"/>
                </a:solidFill>
                <a:effectLst/>
                <a:ea typeface="+mn-ea"/>
                <a:cs typeface="+mn-cs"/>
              </a:rPr>
              <a:t>Nikzad</a:t>
            </a:r>
            <a:r>
              <a:rPr lang="en-US" sz="1200" kern="1200" dirty="0">
                <a:solidFill>
                  <a:schemeClr val="tx1"/>
                </a:solidFill>
                <a:effectLst/>
                <a:ea typeface="+mn-ea"/>
                <a:cs typeface="+mn-cs"/>
              </a:rPr>
              <a:t> et al. 2000; </a:t>
            </a:r>
            <a:r>
              <a:rPr lang="en-US" sz="1200" kern="1200" dirty="0" err="1">
                <a:solidFill>
                  <a:schemeClr val="tx1"/>
                </a:solidFill>
                <a:effectLst/>
                <a:ea typeface="+mn-ea"/>
                <a:cs typeface="+mn-cs"/>
              </a:rPr>
              <a:t>Lupu</a:t>
            </a:r>
            <a:r>
              <a:rPr lang="en-US" sz="1200" kern="1200" dirty="0">
                <a:solidFill>
                  <a:schemeClr val="tx1"/>
                </a:solidFill>
                <a:effectLst/>
                <a:ea typeface="+mn-ea"/>
                <a:cs typeface="+mn-cs"/>
              </a:rPr>
              <a:t> et al. 2008; Feldman et al. 2009; </a:t>
            </a:r>
            <a:r>
              <a:rPr lang="en-US" sz="1200" kern="1200" dirty="0" err="1">
                <a:solidFill>
                  <a:schemeClr val="tx1"/>
                </a:solidFill>
                <a:effectLst/>
                <a:ea typeface="+mn-ea"/>
                <a:cs typeface="+mn-cs"/>
              </a:rPr>
              <a:t>Fernandes</a:t>
            </a:r>
            <a:r>
              <a:rPr lang="en-US" sz="1200" kern="1200" dirty="0">
                <a:solidFill>
                  <a:schemeClr val="tx1"/>
                </a:solidFill>
                <a:effectLst/>
                <a:ea typeface="+mn-ea"/>
                <a:cs typeface="+mn-cs"/>
              </a:rPr>
              <a:t> et al. 2013), with yet another to be delivered to Caltech for </a:t>
            </a:r>
            <a:r>
              <a:rPr lang="en-US" sz="1200" kern="1200" dirty="0" err="1">
                <a:solidFill>
                  <a:schemeClr val="tx1"/>
                </a:solidFill>
                <a:effectLst/>
                <a:ea typeface="+mn-ea"/>
                <a:cs typeface="+mn-cs"/>
              </a:rPr>
              <a:t>FIREBall</a:t>
            </a:r>
            <a:r>
              <a:rPr lang="en-US" sz="1200" kern="1200" dirty="0">
                <a:solidFill>
                  <a:schemeClr val="tx1"/>
                </a:solidFill>
                <a:effectLst/>
                <a:ea typeface="+mn-ea"/>
                <a:cs typeface="+mn-cs"/>
              </a:rPr>
              <a:t>- 2, a stratospheric balloon payload for a Fall 2016 flight (Hamden et al. 2014). SPARCS is the logical mission to bring this advanced technology to space.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r>
              <a:rPr lang="en-US" sz="1200" b="0" i="0" u="none" strike="noStrike" kern="1200" baseline="0" dirty="0">
                <a:solidFill>
                  <a:schemeClr val="tx1"/>
                </a:solidFill>
                <a:ea typeface="+mn-ea"/>
                <a:cs typeface="+mn-cs"/>
              </a:rPr>
              <a:t>To control the red leak (Sec. 1.6.4), out-</a:t>
            </a:r>
            <a:r>
              <a:rPr lang="en-US" sz="1200" b="0" i="0" u="none" strike="noStrike" kern="1200" baseline="0" dirty="0" err="1">
                <a:solidFill>
                  <a:schemeClr val="tx1"/>
                </a:solidFill>
                <a:ea typeface="+mn-ea"/>
                <a:cs typeface="+mn-cs"/>
              </a:rPr>
              <a:t>ofband</a:t>
            </a:r>
            <a:endParaRPr lang="en-US" sz="1200" b="0" i="0" u="none" strike="noStrike" kern="1200" baseline="0" dirty="0">
              <a:solidFill>
                <a:schemeClr val="tx1"/>
              </a:solidFill>
              <a:ea typeface="+mn-ea"/>
              <a:cs typeface="+mn-cs"/>
            </a:endParaRPr>
          </a:p>
          <a:p>
            <a:r>
              <a:rPr lang="en-US" sz="1200" b="0" i="0" u="none" strike="noStrike" kern="1200" baseline="0" dirty="0">
                <a:solidFill>
                  <a:schemeClr val="tx1"/>
                </a:solidFill>
                <a:ea typeface="+mn-ea"/>
                <a:cs typeface="+mn-cs"/>
              </a:rPr>
              <a:t>filter transmission needs to be at least three</a:t>
            </a:r>
          </a:p>
          <a:p>
            <a:r>
              <a:rPr lang="en-US" sz="1200" b="0" i="0" u="none" strike="noStrike" kern="1200" baseline="0" dirty="0">
                <a:solidFill>
                  <a:schemeClr val="tx1"/>
                </a:solidFill>
                <a:ea typeface="+mn-ea"/>
                <a:cs typeface="+mn-cs"/>
              </a:rPr>
              <a:t>orders of magnitude (i.e., %OD3) lower than </a:t>
            </a:r>
            <a:r>
              <a:rPr lang="en-US" sz="1200" b="0" i="0" u="none" strike="noStrike" kern="1200" baseline="0" dirty="0" err="1">
                <a:solidFill>
                  <a:schemeClr val="tx1"/>
                </a:solidFill>
                <a:ea typeface="+mn-ea"/>
                <a:cs typeface="+mn-cs"/>
              </a:rPr>
              <a:t>inband</a:t>
            </a:r>
            <a:endParaRPr lang="en-US" sz="1200" b="0" i="0" u="none" strike="noStrike" kern="1200" baseline="0" dirty="0">
              <a:solidFill>
                <a:schemeClr val="tx1"/>
              </a:solidFill>
              <a:ea typeface="+mn-ea"/>
              <a:cs typeface="+mn-cs"/>
            </a:endParaRPr>
          </a:p>
          <a:p>
            <a:r>
              <a:rPr lang="en-US" sz="1200" b="0" i="0" u="none" strike="noStrike" kern="1200" baseline="0" dirty="0">
                <a:solidFill>
                  <a:schemeClr val="tx1"/>
                </a:solidFill>
                <a:ea typeface="+mn-ea"/>
                <a:cs typeface="+mn-cs"/>
              </a:rPr>
              <a:t>transmission. Commercial solutions exist</a:t>
            </a:r>
          </a:p>
          <a:p>
            <a:r>
              <a:rPr lang="en-US" sz="1200" b="0" i="0" u="none" strike="noStrike" kern="1200" baseline="0" dirty="0">
                <a:solidFill>
                  <a:schemeClr val="tx1"/>
                </a:solidFill>
                <a:ea typeface="+mn-ea"/>
                <a:cs typeface="+mn-cs"/>
              </a:rPr>
              <a:t>for the S-NUV band, but none can </a:t>
            </a:r>
            <a:r>
              <a:rPr lang="en-US" sz="1200" b="0" i="0" u="none" strike="noStrike" kern="1200" baseline="0" dirty="0" err="1">
                <a:solidFill>
                  <a:schemeClr val="tx1"/>
                </a:solidFill>
                <a:ea typeface="+mn-ea"/>
                <a:cs typeface="+mn-cs"/>
              </a:rPr>
              <a:t>o↵er</a:t>
            </a:r>
            <a:r>
              <a:rPr lang="en-US" sz="1200" b="0" i="0" u="none" strike="noStrike" kern="1200" baseline="0" dirty="0">
                <a:solidFill>
                  <a:schemeClr val="tx1"/>
                </a:solidFill>
                <a:ea typeface="+mn-ea"/>
                <a:cs typeface="+mn-cs"/>
              </a:rPr>
              <a:t> the high</a:t>
            </a:r>
          </a:p>
          <a:p>
            <a:r>
              <a:rPr lang="en-US" sz="1200" b="0" i="0" u="none" strike="noStrike" kern="1200" baseline="0" dirty="0">
                <a:solidFill>
                  <a:schemeClr val="tx1"/>
                </a:solidFill>
                <a:ea typeface="+mn-ea"/>
                <a:cs typeface="+mn-cs"/>
              </a:rPr>
              <a:t>throughput and large out-of-band rejection required</a:t>
            </a:r>
          </a:p>
          <a:p>
            <a:r>
              <a:rPr lang="en-US" sz="1200" b="0" i="0" u="none" strike="noStrike" kern="1200" baseline="0" dirty="0">
                <a:solidFill>
                  <a:schemeClr val="tx1"/>
                </a:solidFill>
                <a:ea typeface="+mn-ea"/>
                <a:cs typeface="+mn-cs"/>
              </a:rPr>
              <a:t>for the S-FUV band.</a:t>
            </a:r>
          </a:p>
          <a:p>
            <a:r>
              <a:rPr lang="en-US" sz="1200" b="0" i="0" u="none" strike="noStrike" kern="1200" baseline="0" dirty="0">
                <a:solidFill>
                  <a:schemeClr val="tx1"/>
                </a:solidFill>
                <a:ea typeface="+mn-ea"/>
                <a:cs typeface="+mn-cs"/>
              </a:rPr>
              <a:t>To implement the S-FUV band, we will use</a:t>
            </a:r>
          </a:p>
          <a:p>
            <a:r>
              <a:rPr lang="en-US" sz="1200" b="0" i="0" u="none" strike="noStrike" kern="1200" baseline="0" dirty="0">
                <a:solidFill>
                  <a:schemeClr val="tx1"/>
                </a:solidFill>
                <a:ea typeface="+mn-ea"/>
                <a:cs typeface="+mn-cs"/>
              </a:rPr>
              <a:t>JPL’s innovative metal-dielectric filter (MDF).</a:t>
            </a:r>
          </a:p>
          <a:p>
            <a:r>
              <a:rPr lang="en-US" sz="1200" b="0" i="0" u="none" strike="noStrike" kern="1200" baseline="0" dirty="0">
                <a:solidFill>
                  <a:schemeClr val="tx1"/>
                </a:solidFill>
                <a:ea typeface="+mn-ea"/>
                <a:cs typeface="+mn-cs"/>
              </a:rPr>
              <a:t>In MDFs, layers of parallel reflecting plates</a:t>
            </a:r>
          </a:p>
          <a:p>
            <a:r>
              <a:rPr lang="en-US" sz="1200" b="0" i="0" u="none" strike="noStrike" kern="1200" baseline="0" dirty="0">
                <a:solidFill>
                  <a:schemeClr val="tx1"/>
                </a:solidFill>
                <a:ea typeface="+mn-ea"/>
                <a:cs typeface="+mn-cs"/>
              </a:rPr>
              <a:t>separated by a transparent layer are deposited</a:t>
            </a:r>
          </a:p>
          <a:p>
            <a:r>
              <a:rPr lang="en-US" sz="1200" b="0" i="0" u="none" strike="noStrike" kern="1200" baseline="0" dirty="0">
                <a:solidFill>
                  <a:schemeClr val="tx1"/>
                </a:solidFill>
                <a:ea typeface="+mn-ea"/>
                <a:cs typeface="+mn-cs"/>
              </a:rPr>
              <a:t>on delta-doped imagers (Hennessy et al. 2015;</a:t>
            </a:r>
          </a:p>
          <a:p>
            <a:r>
              <a:rPr lang="en-US" sz="1200" b="0" i="0" u="none" strike="noStrike" kern="1200" baseline="0" dirty="0" err="1">
                <a:solidFill>
                  <a:schemeClr val="tx1"/>
                </a:solidFill>
                <a:ea typeface="+mn-ea"/>
                <a:cs typeface="+mn-cs"/>
              </a:rPr>
              <a:t>Nikzad</a:t>
            </a:r>
            <a:r>
              <a:rPr lang="en-US" sz="1200" b="0" i="0" u="none" strike="noStrike" kern="1200" baseline="0" dirty="0">
                <a:solidFill>
                  <a:schemeClr val="tx1"/>
                </a:solidFill>
                <a:ea typeface="+mn-ea"/>
                <a:cs typeface="+mn-cs"/>
              </a:rPr>
              <a:t> et al. 2016). These layers constructively</a:t>
            </a:r>
          </a:p>
          <a:p>
            <a:r>
              <a:rPr lang="en-US" sz="1200" b="0" i="0" u="none" strike="noStrike" kern="1200" baseline="0" dirty="0">
                <a:solidFill>
                  <a:schemeClr val="tx1"/>
                </a:solidFill>
                <a:ea typeface="+mn-ea"/>
                <a:cs typeface="+mn-cs"/>
              </a:rPr>
              <a:t>phase-match the transmission at particular wavelengths</a:t>
            </a:r>
          </a:p>
          <a:p>
            <a:r>
              <a:rPr lang="en-US" sz="1200" b="0" i="0" u="none" strike="noStrike" kern="1200" baseline="0" dirty="0">
                <a:solidFill>
                  <a:schemeClr val="tx1"/>
                </a:solidFill>
                <a:ea typeface="+mn-ea"/>
                <a:cs typeface="+mn-cs"/>
              </a:rPr>
              <a:t>and not at others. Out-of-band light is</a:t>
            </a:r>
          </a:p>
          <a:p>
            <a:r>
              <a:rPr lang="en-US" sz="1200" b="0" i="0" u="none" strike="noStrike" kern="1200" baseline="0" dirty="0">
                <a:solidFill>
                  <a:schemeClr val="tx1"/>
                </a:solidFill>
                <a:ea typeface="+mn-ea"/>
                <a:cs typeface="+mn-cs"/>
              </a:rPr>
              <a:t>not subjected to the same interference and is</a:t>
            </a:r>
          </a:p>
          <a:p>
            <a:r>
              <a:rPr lang="en-US" sz="1200" b="0" i="0" u="none" strike="noStrike" kern="1200" baseline="0" dirty="0">
                <a:solidFill>
                  <a:schemeClr val="tx1"/>
                </a:solidFill>
                <a:ea typeface="+mn-ea"/>
                <a:cs typeface="+mn-cs"/>
              </a:rPr>
              <a:t>rejected by the high natural reflectance of the</a:t>
            </a:r>
          </a:p>
          <a:p>
            <a:r>
              <a:rPr lang="en-US" sz="1200" b="0" i="0" u="none" strike="noStrike" kern="1200" baseline="0" dirty="0">
                <a:solidFill>
                  <a:schemeClr val="tx1"/>
                </a:solidFill>
                <a:ea typeface="+mn-ea"/>
                <a:cs typeface="+mn-cs"/>
              </a:rPr>
              <a:t>stack.</a:t>
            </a:r>
            <a:endParaRPr lang="en-US" dirty="0"/>
          </a:p>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19</a:t>
            </a:fld>
            <a:endParaRPr lang="en-US"/>
          </a:p>
        </p:txBody>
      </p:sp>
    </p:spTree>
    <p:extLst>
      <p:ext uri="{BB962C8B-B14F-4D97-AF65-F5344CB8AC3E}">
        <p14:creationId xmlns:p14="http://schemas.microsoft.com/office/powerpoint/2010/main" val="2524999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DELETE?</a:t>
            </a:r>
          </a:p>
        </p:txBody>
      </p:sp>
      <p:sp>
        <p:nvSpPr>
          <p:cNvPr id="4" name="Slide Number Placeholder 3"/>
          <p:cNvSpPr>
            <a:spLocks noGrp="1"/>
          </p:cNvSpPr>
          <p:nvPr>
            <p:ph type="sldNum" sz="quarter" idx="10"/>
          </p:nvPr>
        </p:nvSpPr>
        <p:spPr/>
        <p:txBody>
          <a:bodyPr/>
          <a:lstStyle/>
          <a:p>
            <a:fld id="{9BD8008A-1236-8C49-9213-C81986D6026D}" type="slidenum">
              <a:rPr lang="en-US" smtClean="0"/>
              <a:t>21</a:t>
            </a:fld>
            <a:endParaRPr lang="en-US"/>
          </a:p>
        </p:txBody>
      </p:sp>
    </p:spTree>
    <p:extLst>
      <p:ext uri="{BB962C8B-B14F-4D97-AF65-F5344CB8AC3E}">
        <p14:creationId xmlns:p14="http://schemas.microsoft.com/office/powerpoint/2010/main" val="153221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9A524-9BF3-2245-BBF8-F9ED17777351}" type="slidenum">
              <a:rPr lang="en-US" smtClean="0"/>
              <a:t>2</a:t>
            </a:fld>
            <a:endParaRPr lang="en-US" dirty="0"/>
          </a:p>
        </p:txBody>
      </p:sp>
    </p:spTree>
    <p:extLst>
      <p:ext uri="{BB962C8B-B14F-4D97-AF65-F5344CB8AC3E}">
        <p14:creationId xmlns:p14="http://schemas.microsoft.com/office/powerpoint/2010/main" val="1891484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22</a:t>
            </a:fld>
            <a:endParaRPr lang="en-US"/>
          </a:p>
        </p:txBody>
      </p:sp>
    </p:spTree>
    <p:extLst>
      <p:ext uri="{BB962C8B-B14F-4D97-AF65-F5344CB8AC3E}">
        <p14:creationId xmlns:p14="http://schemas.microsoft.com/office/powerpoint/2010/main" val="1532218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23</a:t>
            </a:fld>
            <a:endParaRPr lang="en-US"/>
          </a:p>
        </p:txBody>
      </p:sp>
    </p:spTree>
    <p:extLst>
      <p:ext uri="{BB962C8B-B14F-4D97-AF65-F5344CB8AC3E}">
        <p14:creationId xmlns:p14="http://schemas.microsoft.com/office/powerpoint/2010/main" val="1532218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4E16-8D40-3147-B115-4D8BDD6A73B2}" type="slidenum">
              <a:rPr lang="en-US" smtClean="0"/>
              <a:t>24</a:t>
            </a:fld>
            <a:endParaRPr lang="en-US" dirty="0"/>
          </a:p>
        </p:txBody>
      </p:sp>
    </p:spTree>
    <p:extLst>
      <p:ext uri="{BB962C8B-B14F-4D97-AF65-F5344CB8AC3E}">
        <p14:creationId xmlns:p14="http://schemas.microsoft.com/office/powerpoint/2010/main" val="341102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pPr/>
              <a:t>26</a:t>
            </a:fld>
            <a:endParaRPr lang="en-US" dirty="0"/>
          </a:p>
        </p:txBody>
      </p:sp>
    </p:spTree>
    <p:extLst>
      <p:ext uri="{BB962C8B-B14F-4D97-AF65-F5344CB8AC3E}">
        <p14:creationId xmlns:p14="http://schemas.microsoft.com/office/powerpoint/2010/main" val="2565080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27</a:t>
            </a:fld>
            <a:endParaRPr lang="en-US"/>
          </a:p>
        </p:txBody>
      </p:sp>
    </p:spTree>
    <p:extLst>
      <p:ext uri="{BB962C8B-B14F-4D97-AF65-F5344CB8AC3E}">
        <p14:creationId xmlns:p14="http://schemas.microsoft.com/office/powerpoint/2010/main" val="2988394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pPr/>
              <a:t>28</a:t>
            </a:fld>
            <a:endParaRPr lang="en-US" dirty="0"/>
          </a:p>
        </p:txBody>
      </p:sp>
    </p:spTree>
    <p:extLst>
      <p:ext uri="{BB962C8B-B14F-4D97-AF65-F5344CB8AC3E}">
        <p14:creationId xmlns:p14="http://schemas.microsoft.com/office/powerpoint/2010/main" val="920146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pPr/>
              <a:t>30</a:t>
            </a:fld>
            <a:endParaRPr lang="en-US" dirty="0"/>
          </a:p>
        </p:txBody>
      </p:sp>
    </p:spTree>
    <p:extLst>
      <p:ext uri="{BB962C8B-B14F-4D97-AF65-F5344CB8AC3E}">
        <p14:creationId xmlns:p14="http://schemas.microsoft.com/office/powerpoint/2010/main" val="2528936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F8AEE93-F414-D043-80A2-451190956084}" type="slidenum">
              <a:rPr lang="en-US" smtClean="0"/>
              <a:t>31</a:t>
            </a:fld>
            <a:endParaRPr lang="en-US" dirty="0"/>
          </a:p>
        </p:txBody>
      </p:sp>
    </p:spTree>
    <p:extLst>
      <p:ext uri="{BB962C8B-B14F-4D97-AF65-F5344CB8AC3E}">
        <p14:creationId xmlns:p14="http://schemas.microsoft.com/office/powerpoint/2010/main" val="3562168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SPARCS will be in a sun-synchronous</a:t>
            </a:r>
            <a:r>
              <a:rPr lang="en-US" baseline="0" dirty="0"/>
              <a:t> 6 pm orbit</a:t>
            </a:r>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pPr/>
              <a:t>33</a:t>
            </a:fld>
            <a:endParaRPr lang="en-US" dirty="0"/>
          </a:p>
        </p:txBody>
      </p:sp>
    </p:spTree>
    <p:extLst>
      <p:ext uri="{BB962C8B-B14F-4D97-AF65-F5344CB8AC3E}">
        <p14:creationId xmlns:p14="http://schemas.microsoft.com/office/powerpoint/2010/main" val="1861080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pPr/>
              <a:t>34</a:t>
            </a:fld>
            <a:endParaRPr lang="en-US" dirty="0"/>
          </a:p>
        </p:txBody>
      </p:sp>
    </p:spTree>
    <p:extLst>
      <p:ext uri="{BB962C8B-B14F-4D97-AF65-F5344CB8AC3E}">
        <p14:creationId xmlns:p14="http://schemas.microsoft.com/office/powerpoint/2010/main" val="103358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3</a:t>
            </a:fld>
            <a:endParaRPr lang="en-US"/>
          </a:p>
        </p:txBody>
      </p:sp>
    </p:spTree>
    <p:extLst>
      <p:ext uri="{BB962C8B-B14F-4D97-AF65-F5344CB8AC3E}">
        <p14:creationId xmlns:p14="http://schemas.microsoft.com/office/powerpoint/2010/main" val="272199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pPr/>
              <a:t>35</a:t>
            </a:fld>
            <a:endParaRPr lang="en-US" dirty="0"/>
          </a:p>
        </p:txBody>
      </p:sp>
    </p:spTree>
    <p:extLst>
      <p:ext uri="{BB962C8B-B14F-4D97-AF65-F5344CB8AC3E}">
        <p14:creationId xmlns:p14="http://schemas.microsoft.com/office/powerpoint/2010/main" val="860673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But we don’t know how</a:t>
            </a:r>
            <a:r>
              <a:rPr lang="en-US" baseline="0" dirty="0"/>
              <a:t> much of this variability is due stellar rotation and due to flaring or other forms of activity.</a:t>
            </a:r>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38</a:t>
            </a:fld>
            <a:endParaRPr lang="en-US"/>
          </a:p>
        </p:txBody>
      </p:sp>
    </p:spTree>
    <p:extLst>
      <p:ext uri="{BB962C8B-B14F-4D97-AF65-F5344CB8AC3E}">
        <p14:creationId xmlns:p14="http://schemas.microsoft.com/office/powerpoint/2010/main" val="1532218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solidFill>
                  <a:schemeClr val="bg1"/>
                </a:solidFill>
                <a:latin typeface="Avenir Book"/>
              </a:rPr>
              <a:t>We know M dwarfs are more active than the Sun. </a:t>
            </a:r>
          </a:p>
          <a:p>
            <a:pPr algn="ctr"/>
            <a:r>
              <a:rPr lang="en-US" sz="1200" dirty="0">
                <a:solidFill>
                  <a:schemeClr val="bg1"/>
                </a:solidFill>
                <a:latin typeface="Avenir Book"/>
              </a:rPr>
              <a:t>We want to know how variable they are in the UV due to rotation and flaring </a:t>
            </a:r>
          </a:p>
          <a:p>
            <a:pPr algn="ctr"/>
            <a:r>
              <a:rPr lang="en-US" sz="1200" dirty="0">
                <a:solidFill>
                  <a:schemeClr val="bg1"/>
                </a:solidFill>
                <a:latin typeface="Avenir Book"/>
              </a:rPr>
              <a:t>across planet formation and evolution timescales, </a:t>
            </a:r>
          </a:p>
          <a:p>
            <a:pPr algn="ctr"/>
            <a:r>
              <a:rPr lang="en-US" sz="1200" dirty="0">
                <a:solidFill>
                  <a:schemeClr val="bg1"/>
                </a:solidFill>
                <a:latin typeface="Avenir Book"/>
              </a:rPr>
              <a:t>and for those with transiting planets whose atmosphere we want to understand.</a:t>
            </a:r>
          </a:p>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39</a:t>
            </a:fld>
            <a:endParaRPr lang="en-US"/>
          </a:p>
        </p:txBody>
      </p:sp>
    </p:spTree>
    <p:extLst>
      <p:ext uri="{BB962C8B-B14F-4D97-AF65-F5344CB8AC3E}">
        <p14:creationId xmlns:p14="http://schemas.microsoft.com/office/powerpoint/2010/main" val="683584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AEE93-F414-D043-80A2-451190956084}" type="slidenum">
              <a:rPr lang="en-US" smtClean="0"/>
              <a:t>40</a:t>
            </a:fld>
            <a:endParaRPr lang="en-US" dirty="0"/>
          </a:p>
        </p:txBody>
      </p:sp>
    </p:spTree>
    <p:extLst>
      <p:ext uri="{BB962C8B-B14F-4D97-AF65-F5344CB8AC3E}">
        <p14:creationId xmlns:p14="http://schemas.microsoft.com/office/powerpoint/2010/main" val="387811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F8AEE93-F414-D043-80A2-451190956084}" type="slidenum">
              <a:rPr lang="en-US" smtClean="0"/>
              <a:t>41</a:t>
            </a:fld>
            <a:endParaRPr lang="en-US" dirty="0"/>
          </a:p>
        </p:txBody>
      </p:sp>
    </p:spTree>
    <p:extLst>
      <p:ext uri="{BB962C8B-B14F-4D97-AF65-F5344CB8AC3E}">
        <p14:creationId xmlns:p14="http://schemas.microsoft.com/office/powerpoint/2010/main" val="1958639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development of life (e.g. H2O, H2, O2, CO2, H2S hydrogen sulfide, and OCS </a:t>
            </a:r>
            <a:r>
              <a:rPr lang="en-US" sz="1200" b="0" i="0" u="none" strike="noStrike" kern="1200" dirty="0">
                <a:solidFill>
                  <a:schemeClr val="tx1"/>
                </a:solidFill>
                <a:effectLst/>
                <a:latin typeface="+mn-lt"/>
                <a:ea typeface="+mn-ea"/>
                <a:cs typeface="+mn-cs"/>
              </a:rPr>
              <a:t>carbonyl sulfide</a:t>
            </a:r>
            <a:r>
              <a:rPr lang="en-US" sz="1200" kern="1200" dirty="0">
                <a:solidFill>
                  <a:schemeClr val="tx1"/>
                </a:solidFill>
                <a:effectLst/>
                <a:latin typeface="+mn-lt"/>
                <a:ea typeface="+mn-ea"/>
                <a:cs typeface="+mn-cs"/>
              </a:rPr>
              <a:t>) and signatures that would be indicative of life (e.g. CH4 methane, NH3 ammonia, and N2O nitrogen oxide) </a:t>
            </a:r>
          </a:p>
        </p:txBody>
      </p:sp>
      <p:sp>
        <p:nvSpPr>
          <p:cNvPr id="4" name="Slide Number Placeholder 3"/>
          <p:cNvSpPr>
            <a:spLocks noGrp="1"/>
          </p:cNvSpPr>
          <p:nvPr>
            <p:ph type="sldNum" sz="quarter" idx="10"/>
          </p:nvPr>
        </p:nvSpPr>
        <p:spPr/>
        <p:txBody>
          <a:bodyPr/>
          <a:lstStyle/>
          <a:p>
            <a:fld id="{A6FCE6B4-9012-5640-958D-D4E59B702040}" type="slidenum">
              <a:rPr lang="en-US" smtClean="0"/>
              <a:t>42</a:t>
            </a:fld>
            <a:endParaRPr lang="en-US"/>
          </a:p>
        </p:txBody>
      </p:sp>
    </p:spTree>
    <p:extLst>
      <p:ext uri="{BB962C8B-B14F-4D97-AF65-F5344CB8AC3E}">
        <p14:creationId xmlns:p14="http://schemas.microsoft.com/office/powerpoint/2010/main" val="1557968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development of life (e.g. H2O, H2, O2, CO2, H2S hydrogen sulfide, and OCS </a:t>
            </a:r>
            <a:r>
              <a:rPr lang="en-US" sz="1200" b="0" i="0" u="none" strike="noStrike" kern="1200" dirty="0">
                <a:solidFill>
                  <a:schemeClr val="tx1"/>
                </a:solidFill>
                <a:effectLst/>
                <a:latin typeface="+mn-lt"/>
                <a:ea typeface="+mn-ea"/>
                <a:cs typeface="+mn-cs"/>
              </a:rPr>
              <a:t>carbonyl sulfide</a:t>
            </a:r>
            <a:r>
              <a:rPr lang="en-US" sz="1200" kern="1200" dirty="0">
                <a:solidFill>
                  <a:schemeClr val="tx1"/>
                </a:solidFill>
                <a:effectLst/>
                <a:latin typeface="+mn-lt"/>
                <a:ea typeface="+mn-ea"/>
                <a:cs typeface="+mn-cs"/>
              </a:rPr>
              <a:t>) and signatures that would be indicative of life (e.g. CH4 methane, NH3 ammonia, and N2O nitrogen oxide) </a:t>
            </a:r>
          </a:p>
        </p:txBody>
      </p:sp>
      <p:sp>
        <p:nvSpPr>
          <p:cNvPr id="4" name="Slide Number Placeholder 3"/>
          <p:cNvSpPr>
            <a:spLocks noGrp="1"/>
          </p:cNvSpPr>
          <p:nvPr>
            <p:ph type="sldNum" sz="quarter" idx="10"/>
          </p:nvPr>
        </p:nvSpPr>
        <p:spPr/>
        <p:txBody>
          <a:bodyPr/>
          <a:lstStyle/>
          <a:p>
            <a:fld id="{A6FCE6B4-9012-5640-958D-D4E59B702040}" type="slidenum">
              <a:rPr lang="en-US" smtClean="0"/>
              <a:t>43</a:t>
            </a:fld>
            <a:endParaRPr lang="en-US"/>
          </a:p>
        </p:txBody>
      </p:sp>
    </p:spTree>
    <p:extLst>
      <p:ext uri="{BB962C8B-B14F-4D97-AF65-F5344CB8AC3E}">
        <p14:creationId xmlns:p14="http://schemas.microsoft.com/office/powerpoint/2010/main" val="667976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development of life (e.g. H2O, H2, O2, CO2, H2S hydrogen sulfide, and OCS </a:t>
            </a:r>
            <a:r>
              <a:rPr lang="en-US" sz="1200" b="0" i="0" u="none" strike="noStrike" kern="1200" dirty="0">
                <a:solidFill>
                  <a:schemeClr val="tx1"/>
                </a:solidFill>
                <a:effectLst/>
                <a:latin typeface="+mn-lt"/>
                <a:ea typeface="+mn-ea"/>
                <a:cs typeface="+mn-cs"/>
              </a:rPr>
              <a:t>carbonyl sulfide</a:t>
            </a:r>
            <a:r>
              <a:rPr lang="en-US" sz="1200" kern="1200" dirty="0">
                <a:solidFill>
                  <a:schemeClr val="tx1"/>
                </a:solidFill>
                <a:effectLst/>
                <a:latin typeface="+mn-lt"/>
                <a:ea typeface="+mn-ea"/>
                <a:cs typeface="+mn-cs"/>
              </a:rPr>
              <a:t>) and signatures that would be indicative of life (e.g. CH4 methane, NH3 ammonia, and N2O nitrogen oxide) </a:t>
            </a:r>
          </a:p>
        </p:txBody>
      </p:sp>
      <p:sp>
        <p:nvSpPr>
          <p:cNvPr id="4" name="Slide Number Placeholder 3"/>
          <p:cNvSpPr>
            <a:spLocks noGrp="1"/>
          </p:cNvSpPr>
          <p:nvPr>
            <p:ph type="sldNum" sz="quarter" idx="10"/>
          </p:nvPr>
        </p:nvSpPr>
        <p:spPr/>
        <p:txBody>
          <a:bodyPr/>
          <a:lstStyle/>
          <a:p>
            <a:fld id="{A6FCE6B4-9012-5640-958D-D4E59B702040}" type="slidenum">
              <a:rPr lang="en-US" smtClean="0"/>
              <a:t>44</a:t>
            </a:fld>
            <a:endParaRPr lang="en-US"/>
          </a:p>
        </p:txBody>
      </p:sp>
    </p:spTree>
    <p:extLst>
      <p:ext uri="{BB962C8B-B14F-4D97-AF65-F5344CB8AC3E}">
        <p14:creationId xmlns:p14="http://schemas.microsoft.com/office/powerpoint/2010/main" val="417546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45</a:t>
            </a:fld>
            <a:endParaRPr lang="en-US"/>
          </a:p>
        </p:txBody>
      </p:sp>
    </p:spTree>
    <p:extLst>
      <p:ext uri="{BB962C8B-B14F-4D97-AF65-F5344CB8AC3E}">
        <p14:creationId xmlns:p14="http://schemas.microsoft.com/office/powerpoint/2010/main" val="683584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fld id="{64D66438-08C8-9A47-9F3B-E9E159A484A8}" type="slidenum">
              <a:rPr lang="en-US" sz="1200">
                <a:latin typeface="Avenir Book"/>
              </a:rPr>
              <a:pPr/>
              <a:t>46</a:t>
            </a:fld>
            <a:endParaRPr lang="en-US" sz="1200" dirty="0">
              <a:latin typeface="Avenir Book"/>
            </a:endParaRPr>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85848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4</a:t>
            </a:fld>
            <a:endParaRPr lang="en-US"/>
          </a:p>
        </p:txBody>
      </p:sp>
    </p:spTree>
    <p:extLst>
      <p:ext uri="{BB962C8B-B14F-4D97-AF65-F5344CB8AC3E}">
        <p14:creationId xmlns:p14="http://schemas.microsoft.com/office/powerpoint/2010/main" val="2721992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a typeface="+mn-ea"/>
                <a:cs typeface="+mn-cs"/>
              </a:rPr>
              <a:t>So here are the results:  We plot the fractional excess NUV and FUV flux as a function of stellar age. We have removed the contribution of the photosphere in order to just measure the excess flux is just the emission measured from the upper stellar atmosphere, namely the chromosphere, the transition region, and the corona.</a:t>
            </a:r>
          </a:p>
          <a:p>
            <a:endParaRPr lang="en-US" sz="1200" b="0" i="0" u="none" strike="noStrike" kern="1200" baseline="0" dirty="0">
              <a:solidFill>
                <a:schemeClr val="tx1"/>
              </a:solidFill>
              <a:ea typeface="+mn-ea"/>
              <a:cs typeface="+mn-cs"/>
            </a:endParaRPr>
          </a:p>
          <a:p>
            <a:r>
              <a:rPr lang="en-US" baseline="0" dirty="0"/>
              <a:t>The stars that we used in order to make this figure were all published M dwarf members on known YMGs, confirmed as such by their common 3-D space motion as well as spectroscopic age indicators, such as Lithium, </a:t>
            </a:r>
            <a:r>
              <a:rPr lang="en-US" baseline="0" dirty="0" err="1"/>
              <a:t>H_alpha</a:t>
            </a:r>
            <a:r>
              <a:rPr lang="en-US" baseline="0" dirty="0"/>
              <a:t> and surface gravity.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data points are the median values for the set of M dwarfs at each age with the error bars representing the full span of the points.  Even in the old M dwarf sample, there are clearly some very active stars.</a:t>
            </a:r>
          </a:p>
          <a:p>
            <a:endParaRPr lang="en-US" sz="1200" b="0" i="0" u="none" strike="noStrike" kern="1200" baseline="0" dirty="0">
              <a:solidFill>
                <a:schemeClr val="tx1"/>
              </a:solidFill>
              <a:ea typeface="+mn-ea"/>
              <a:cs typeface="+mn-cs"/>
            </a:endParaRPr>
          </a:p>
          <a:p>
            <a:r>
              <a:rPr lang="en-US" sz="1200" b="0" i="0" u="none" strike="noStrike" kern="1200" baseline="0" dirty="0">
                <a:solidFill>
                  <a:schemeClr val="tx1"/>
                </a:solidFill>
                <a:ea typeface="+mn-ea"/>
                <a:cs typeface="+mn-cs"/>
              </a:rPr>
              <a:t>There appears to be a relatively slow decline in the UV excess flux, as well as an the X-ray, until at least300 </a:t>
            </a:r>
            <a:r>
              <a:rPr lang="en-US" sz="1200" b="0" i="0" u="none" strike="noStrike" kern="1200" baseline="0" dirty="0" err="1">
                <a:solidFill>
                  <a:schemeClr val="tx1"/>
                </a:solidFill>
                <a:ea typeface="+mn-ea"/>
                <a:cs typeface="+mn-cs"/>
              </a:rPr>
              <a:t>Myr</a:t>
            </a:r>
            <a:r>
              <a:rPr lang="en-US" sz="1200" b="0" i="0" u="none" strike="noStrike" kern="1200" baseline="0" dirty="0">
                <a:solidFill>
                  <a:schemeClr val="tx1"/>
                </a:solidFill>
                <a:ea typeface="+mn-ea"/>
                <a:cs typeface="+mn-cs"/>
              </a:rPr>
              <a:t> with a sharper drop in the old M dwarfs. Without confirmed M dwarfs in nearby star clusters with ages of 1-2 </a:t>
            </a:r>
            <a:r>
              <a:rPr lang="en-US" sz="1200" b="0" i="0" u="none" strike="noStrike" kern="1200" baseline="0" dirty="0" err="1">
                <a:solidFill>
                  <a:schemeClr val="tx1"/>
                </a:solidFill>
                <a:ea typeface="+mn-ea"/>
                <a:cs typeface="+mn-cs"/>
              </a:rPr>
              <a:t>Gyr</a:t>
            </a:r>
            <a:r>
              <a:rPr lang="en-US" sz="1200" b="0" i="0" u="none" strike="noStrike" kern="1200" baseline="0" dirty="0">
                <a:solidFill>
                  <a:schemeClr val="tx1"/>
                </a:solidFill>
                <a:ea typeface="+mn-ea"/>
                <a:cs typeface="+mn-cs"/>
              </a:rPr>
              <a:t>, mapping the precise evolution at these older ages is not currently possible.</a:t>
            </a:r>
            <a:endParaRPr lang="en-US" dirty="0"/>
          </a:p>
          <a:p>
            <a:endParaRPr lang="en-US" sz="1200" b="0" i="0" u="none" strike="noStrike" kern="1200" baseline="0" dirty="0">
              <a:solidFill>
                <a:schemeClr val="tx1"/>
              </a:solidFill>
              <a:ea typeface="+mn-ea"/>
              <a:cs typeface="+mn-cs"/>
            </a:endParaRPr>
          </a:p>
          <a:p>
            <a:endParaRPr lang="en-US" sz="1200" b="0" i="0" u="none" strike="noStrike" kern="1200" baseline="0" dirty="0">
              <a:solidFill>
                <a:schemeClr val="tx1"/>
              </a:solidFil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a typeface="+mn-ea"/>
                <a:cs typeface="+mn-cs"/>
              </a:rPr>
              <a:t>As you might of expected, there is clearly a drop in flux from young to old stars. </a:t>
            </a:r>
            <a:r>
              <a:rPr lang="en-US" sz="1200" b="0" i="0" u="none" strike="noStrike" kern="1200" baseline="0" dirty="0" err="1">
                <a:solidFill>
                  <a:schemeClr val="tx1"/>
                </a:solidFill>
                <a:ea typeface="+mn-ea"/>
                <a:cs typeface="+mn-cs"/>
              </a:rPr>
              <a:t>Stelzer</a:t>
            </a:r>
            <a:r>
              <a:rPr lang="en-US" sz="1200" b="0" i="0" u="none" strike="noStrike" kern="1200" baseline="0" dirty="0">
                <a:solidFill>
                  <a:schemeClr val="tx1"/>
                </a:solidFill>
                <a:ea typeface="+mn-ea"/>
                <a:cs typeface="+mn-cs"/>
              </a:rPr>
              <a:t> et al had a really nice paper last year showing a similar drop using just 10 Myr stars and old field Ms.  However, critical planet formation and evolutionary stages occur at these intermediate ages so knowing what is actually happening at these ages, is important. So, roughly speaking, between 0 and 10 Myr is when </a:t>
            </a:r>
            <a:r>
              <a:rPr lang="en-US" sz="1200" b="0" i="0" u="none" strike="noStrike" kern="1200" baseline="0" dirty="0" err="1">
                <a:solidFill>
                  <a:schemeClr val="tx1"/>
                </a:solidFill>
                <a:ea typeface="+mn-ea"/>
                <a:cs typeface="+mn-cs"/>
              </a:rPr>
              <a:t>circumstellar</a:t>
            </a:r>
            <a:r>
              <a:rPr lang="en-US" sz="1200" b="0" i="0" u="none" strike="noStrike" kern="1200" baseline="0" dirty="0">
                <a:solidFill>
                  <a:schemeClr val="tx1"/>
                </a:solidFill>
                <a:ea typeface="+mn-ea"/>
                <a:cs typeface="+mn-cs"/>
              </a:rPr>
              <a:t> disk dispersal and giant planet formation occur.  Between about 10 and 50 Myr, is when we expect terrestrial planet formation to happen along with the primordial atmosphere.  And at least for the early Earth, there are reports about a secondary atmosphere forming between 50 and 500 Myr along </a:t>
            </a:r>
            <a:r>
              <a:rPr lang="pl-PL" sz="1200" b="0" i="0" u="none" strike="noStrike" kern="1200" baseline="0" dirty="0" err="1">
                <a:solidFill>
                  <a:schemeClr val="tx1"/>
                </a:solidFill>
                <a:ea typeface="+mn-ea"/>
                <a:cs typeface="+mn-cs"/>
              </a:rPr>
              <a:t>wi</a:t>
            </a:r>
            <a:r>
              <a:rPr lang="en-US" sz="1200" b="0" i="0" u="none" strike="noStrike" kern="1200" baseline="0" dirty="0" err="1">
                <a:solidFill>
                  <a:schemeClr val="tx1"/>
                </a:solidFill>
                <a:ea typeface="+mn-ea"/>
                <a:cs typeface="+mn-cs"/>
              </a:rPr>
              <a:t>th</a:t>
            </a:r>
            <a:r>
              <a:rPr lang="en-US" sz="1200" b="0" i="0" u="none" strike="noStrike" kern="1200" baseline="0" dirty="0">
                <a:solidFill>
                  <a:schemeClr val="tx1"/>
                </a:solidFill>
                <a:ea typeface="+mn-ea"/>
                <a:cs typeface="+mn-cs"/>
              </a:rPr>
              <a:t> the beginnings of the dynamo action with generates the Earth’s protective magnetic field. And lastly, should the atmosphere survive, and other conditions for life be met, then life may start forming and bacteria-induced chemical evolution of the planet’s atmosphere may occur. </a:t>
            </a:r>
            <a:r>
              <a:rPr lang="en-US" dirty="0"/>
              <a:t>: </a:t>
            </a:r>
            <a:r>
              <a:rPr lang="en-US" sz="1200" dirty="0">
                <a:solidFill>
                  <a:schemeClr val="bg1"/>
                </a:solidFill>
                <a:latin typeface="Avenir Book"/>
                <a:cs typeface="Avenir Book"/>
              </a:rPr>
              <a:t>For Earth, this happened after 1.7 Gyr.</a:t>
            </a:r>
            <a:endParaRPr lang="en-US" sz="1200" b="0" i="0" u="none" strike="noStrike" kern="1200" baseline="0" dirty="0">
              <a:solidFill>
                <a:schemeClr val="tx1"/>
              </a:solidFill>
              <a:ea typeface="+mn-ea"/>
              <a:cs typeface="+mn-cs"/>
            </a:endParaRPr>
          </a:p>
          <a:p>
            <a:endParaRPr lang="en-US" sz="1200" b="0" i="0" u="none" strike="noStrike" kern="1200" baseline="0" dirty="0">
              <a:solidFill>
                <a:schemeClr val="tx1"/>
              </a:solidFill>
              <a:ea typeface="+mn-ea"/>
              <a:cs typeface="+mn-cs"/>
            </a:endParaRPr>
          </a:p>
          <a:p>
            <a:r>
              <a:rPr lang="en-US" sz="1200" b="0" i="0" u="none" strike="noStrike" kern="1200" baseline="0" dirty="0">
                <a:solidFill>
                  <a:schemeClr val="tx1"/>
                </a:solidFill>
                <a:ea typeface="+mn-ea"/>
                <a:cs typeface="+mn-cs"/>
              </a:rPr>
              <a:t>In most cases, the </a:t>
            </a:r>
            <a:r>
              <a:rPr lang="en-US" sz="1200" b="0" i="0" u="none" strike="noStrike" kern="1200" baseline="0" dirty="0" err="1">
                <a:solidFill>
                  <a:schemeClr val="tx1"/>
                </a:solidFill>
                <a:ea typeface="+mn-ea"/>
                <a:cs typeface="+mn-cs"/>
              </a:rPr>
              <a:t>photospheric</a:t>
            </a:r>
            <a:r>
              <a:rPr lang="en-US" sz="1200" b="0" i="0" u="none" strike="noStrike" kern="1200" baseline="0" dirty="0">
                <a:solidFill>
                  <a:schemeClr val="tx1"/>
                </a:solidFill>
                <a:ea typeface="+mn-ea"/>
                <a:cs typeface="+mn-cs"/>
              </a:rPr>
              <a:t> flux is negligible, except for the oldest and most massive M dwarfs, peaking at 70% of the total flux in the NUV and at only 0.005% in the FUV.</a:t>
            </a:r>
          </a:p>
          <a:p>
            <a:endParaRPr lang="en-US" sz="1200" b="0" i="0" u="none" strike="noStrike" kern="1200" baseline="0" dirty="0">
              <a:solidFill>
                <a:schemeClr val="tx1"/>
              </a:solidFill>
              <a:ea typeface="+mn-ea"/>
              <a:cs typeface="+mn-cs"/>
            </a:endParaRPr>
          </a:p>
          <a:p>
            <a:r>
              <a:rPr lang="en-US" sz="1200" b="0" i="0" u="none" strike="noStrike" kern="1200" baseline="0" dirty="0">
                <a:solidFill>
                  <a:schemeClr val="tx1"/>
                </a:solidFill>
                <a:ea typeface="+mn-ea"/>
                <a:cs typeface="+mn-cs"/>
              </a:rPr>
              <a:t>So, here, stars are again like humans, where they start out young and energetic and with time start to slow down and become less active.  The comparison of course fails at mass loss, as stars shed mass as they age, and well, people, that’s not usually the case. </a:t>
            </a:r>
            <a:r>
              <a:rPr lang="en-US" sz="1200" b="0" i="0" u="none" strike="noStrike" kern="1200" baseline="0" dirty="0">
                <a:solidFill>
                  <a:schemeClr val="tx1"/>
                </a:solidFill>
                <a:ea typeface="+mn-ea"/>
                <a:cs typeface="+mn-cs"/>
                <a:sym typeface="Wingdings"/>
              </a:rPr>
              <a:t></a:t>
            </a:r>
          </a:p>
          <a:p>
            <a:endParaRPr lang="en-US" sz="1200" b="0" i="0" u="none" strike="noStrike" kern="1200" baseline="0" dirty="0">
              <a:solidFill>
                <a:schemeClr val="tx1"/>
              </a:solidFill>
              <a:ea typeface="+mn-ea"/>
              <a:cs typeface="+mn-cs"/>
              <a:sym typeface="Wingdings"/>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F8AEE93-F414-D043-80A2-451190956084}" type="slidenum">
              <a:rPr lang="en-US" smtClean="0"/>
              <a:t>47</a:t>
            </a:fld>
            <a:endParaRPr lang="en-US" dirty="0"/>
          </a:p>
        </p:txBody>
      </p:sp>
    </p:spTree>
    <p:extLst>
      <p:ext uri="{BB962C8B-B14F-4D97-AF65-F5344CB8AC3E}">
        <p14:creationId xmlns:p14="http://schemas.microsoft.com/office/powerpoint/2010/main" val="1428038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a typeface="+mn-ea"/>
                <a:cs typeface="+mn-cs"/>
              </a:rPr>
              <a:t>So here are the results:  We plot the fractional excess NUV and FUV flux as a function of stellar age. We have removed the contribution of the photosphere in order to just measure the excess flux is just the emission measured from the upper stellar atmosphere, namely the chromosphere, the transition region, and the corona.</a:t>
            </a:r>
          </a:p>
          <a:p>
            <a:endParaRPr lang="en-US" sz="1200" b="0" i="0" u="none" strike="noStrike" kern="1200" baseline="0" dirty="0">
              <a:solidFill>
                <a:schemeClr val="tx1"/>
              </a:solidFill>
              <a:ea typeface="+mn-ea"/>
              <a:cs typeface="+mn-cs"/>
            </a:endParaRPr>
          </a:p>
          <a:p>
            <a:r>
              <a:rPr lang="en-US" baseline="0" dirty="0"/>
              <a:t>The stars that we used in order to make this figure were all published M dwarf members on known YMGs, confirmed as such by their common 3-D space motion as well as spectroscopic age indicators, such as Lithium, </a:t>
            </a:r>
            <a:r>
              <a:rPr lang="en-US" baseline="0" dirty="0" err="1"/>
              <a:t>H_alpha</a:t>
            </a:r>
            <a:r>
              <a:rPr lang="en-US" baseline="0" dirty="0"/>
              <a:t> and surface gravity.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data points are the median values for the set of M dwarfs at each age with the error bars representing the full span of the points.  Even in the old M dwarf sample, there are clearly some very active stars.</a:t>
            </a:r>
          </a:p>
          <a:p>
            <a:endParaRPr lang="en-US" sz="1200" b="0" i="0" u="none" strike="noStrike" kern="1200" baseline="0" dirty="0">
              <a:solidFill>
                <a:schemeClr val="tx1"/>
              </a:solidFill>
              <a:ea typeface="+mn-ea"/>
              <a:cs typeface="+mn-cs"/>
            </a:endParaRPr>
          </a:p>
          <a:p>
            <a:r>
              <a:rPr lang="en-US" sz="1200" b="0" i="0" u="none" strike="noStrike" kern="1200" baseline="0" dirty="0">
                <a:solidFill>
                  <a:schemeClr val="tx1"/>
                </a:solidFill>
                <a:ea typeface="+mn-ea"/>
                <a:cs typeface="+mn-cs"/>
              </a:rPr>
              <a:t>There appears to be a relatively slow decline in the UV excess flux, as well as an the X-ray, until at least300 </a:t>
            </a:r>
            <a:r>
              <a:rPr lang="en-US" sz="1200" b="0" i="0" u="none" strike="noStrike" kern="1200" baseline="0" dirty="0" err="1">
                <a:solidFill>
                  <a:schemeClr val="tx1"/>
                </a:solidFill>
                <a:ea typeface="+mn-ea"/>
                <a:cs typeface="+mn-cs"/>
              </a:rPr>
              <a:t>Myr</a:t>
            </a:r>
            <a:r>
              <a:rPr lang="en-US" sz="1200" b="0" i="0" u="none" strike="noStrike" kern="1200" baseline="0" dirty="0">
                <a:solidFill>
                  <a:schemeClr val="tx1"/>
                </a:solidFill>
                <a:ea typeface="+mn-ea"/>
                <a:cs typeface="+mn-cs"/>
              </a:rPr>
              <a:t> with a sharper drop in the old M dwarfs. Without confirmed M dwarfs in nearby star clusters with ages of 1-2 </a:t>
            </a:r>
            <a:r>
              <a:rPr lang="en-US" sz="1200" b="0" i="0" u="none" strike="noStrike" kern="1200" baseline="0" dirty="0" err="1">
                <a:solidFill>
                  <a:schemeClr val="tx1"/>
                </a:solidFill>
                <a:ea typeface="+mn-ea"/>
                <a:cs typeface="+mn-cs"/>
              </a:rPr>
              <a:t>Gyr</a:t>
            </a:r>
            <a:r>
              <a:rPr lang="en-US" sz="1200" b="0" i="0" u="none" strike="noStrike" kern="1200" baseline="0" dirty="0">
                <a:solidFill>
                  <a:schemeClr val="tx1"/>
                </a:solidFill>
                <a:ea typeface="+mn-ea"/>
                <a:cs typeface="+mn-cs"/>
              </a:rPr>
              <a:t>, mapping the precise evolution at these older ages is not currently possible.</a:t>
            </a:r>
            <a:endParaRPr lang="en-US" dirty="0"/>
          </a:p>
          <a:p>
            <a:endParaRPr lang="en-US" sz="1200" b="0" i="0" u="none" strike="noStrike" kern="1200" baseline="0" dirty="0">
              <a:solidFill>
                <a:schemeClr val="tx1"/>
              </a:solidFill>
              <a:ea typeface="+mn-ea"/>
              <a:cs typeface="+mn-cs"/>
            </a:endParaRPr>
          </a:p>
          <a:p>
            <a:endParaRPr lang="en-US" sz="1200" b="0" i="0" u="none" strike="noStrike" kern="1200" baseline="0" dirty="0">
              <a:solidFill>
                <a:schemeClr val="tx1"/>
              </a:solidFil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a typeface="+mn-ea"/>
                <a:cs typeface="+mn-cs"/>
              </a:rPr>
              <a:t>As you might of expected, there is clearly a drop in flux from young to old stars. </a:t>
            </a:r>
            <a:r>
              <a:rPr lang="en-US" sz="1200" b="0" i="0" u="none" strike="noStrike" kern="1200" baseline="0" dirty="0" err="1">
                <a:solidFill>
                  <a:schemeClr val="tx1"/>
                </a:solidFill>
                <a:ea typeface="+mn-ea"/>
                <a:cs typeface="+mn-cs"/>
              </a:rPr>
              <a:t>Stelzer</a:t>
            </a:r>
            <a:r>
              <a:rPr lang="en-US" sz="1200" b="0" i="0" u="none" strike="noStrike" kern="1200" baseline="0" dirty="0">
                <a:solidFill>
                  <a:schemeClr val="tx1"/>
                </a:solidFill>
                <a:ea typeface="+mn-ea"/>
                <a:cs typeface="+mn-cs"/>
              </a:rPr>
              <a:t> et al had a really nice paper last year showing a similar drop using just 10 Myr stars and old field Ms.  However, critical planet formation and evolutionary stages occur at these intermediate ages so knowing what is actually happening at these ages, is important. So, roughly speaking, between 0 and 10 Myr is when </a:t>
            </a:r>
            <a:r>
              <a:rPr lang="en-US" sz="1200" b="0" i="0" u="none" strike="noStrike" kern="1200" baseline="0" dirty="0" err="1">
                <a:solidFill>
                  <a:schemeClr val="tx1"/>
                </a:solidFill>
                <a:ea typeface="+mn-ea"/>
                <a:cs typeface="+mn-cs"/>
              </a:rPr>
              <a:t>circumstellar</a:t>
            </a:r>
            <a:r>
              <a:rPr lang="en-US" sz="1200" b="0" i="0" u="none" strike="noStrike" kern="1200" baseline="0" dirty="0">
                <a:solidFill>
                  <a:schemeClr val="tx1"/>
                </a:solidFill>
                <a:ea typeface="+mn-ea"/>
                <a:cs typeface="+mn-cs"/>
              </a:rPr>
              <a:t> disk dispersal and giant planet formation occur.  Between about 10 and 50 Myr, is when we expect terrestrial planet formation to happen along with the primordial atmosphere.  And at least for the early Earth, there are reports about a secondary atmosphere forming between 50 and 500 Myr along </a:t>
            </a:r>
            <a:r>
              <a:rPr lang="pl-PL" sz="1200" b="0" i="0" u="none" strike="noStrike" kern="1200" baseline="0" dirty="0" err="1">
                <a:solidFill>
                  <a:schemeClr val="tx1"/>
                </a:solidFill>
                <a:ea typeface="+mn-ea"/>
                <a:cs typeface="+mn-cs"/>
              </a:rPr>
              <a:t>wi</a:t>
            </a:r>
            <a:r>
              <a:rPr lang="en-US" sz="1200" b="0" i="0" u="none" strike="noStrike" kern="1200" baseline="0" dirty="0" err="1">
                <a:solidFill>
                  <a:schemeClr val="tx1"/>
                </a:solidFill>
                <a:ea typeface="+mn-ea"/>
                <a:cs typeface="+mn-cs"/>
              </a:rPr>
              <a:t>th</a:t>
            </a:r>
            <a:r>
              <a:rPr lang="en-US" sz="1200" b="0" i="0" u="none" strike="noStrike" kern="1200" baseline="0" dirty="0">
                <a:solidFill>
                  <a:schemeClr val="tx1"/>
                </a:solidFill>
                <a:ea typeface="+mn-ea"/>
                <a:cs typeface="+mn-cs"/>
              </a:rPr>
              <a:t> the beginnings of the dynamo action with generates the Earth’s protective magnetic field. And lastly, should the atmosphere survive, and other conditions for life be met, then life may start forming and bacteria-induced chemical evolution of the planet’s atmosphere may occur. </a:t>
            </a:r>
            <a:r>
              <a:rPr lang="en-US" dirty="0"/>
              <a:t>: </a:t>
            </a:r>
            <a:r>
              <a:rPr lang="en-US" sz="1200" dirty="0">
                <a:solidFill>
                  <a:schemeClr val="bg1"/>
                </a:solidFill>
                <a:latin typeface="Avenir Book"/>
                <a:cs typeface="Avenir Book"/>
              </a:rPr>
              <a:t>For Earth, this happened after 1.7 Gyr.</a:t>
            </a:r>
            <a:endParaRPr lang="en-US" sz="1200" b="0" i="0" u="none" strike="noStrike" kern="1200" baseline="0" dirty="0">
              <a:solidFill>
                <a:schemeClr val="tx1"/>
              </a:solidFill>
              <a:ea typeface="+mn-ea"/>
              <a:cs typeface="+mn-cs"/>
            </a:endParaRPr>
          </a:p>
          <a:p>
            <a:endParaRPr lang="en-US" sz="1200" b="0" i="0" u="none" strike="noStrike" kern="1200" baseline="0" dirty="0">
              <a:solidFill>
                <a:schemeClr val="tx1"/>
              </a:solidFill>
              <a:ea typeface="+mn-ea"/>
              <a:cs typeface="+mn-cs"/>
            </a:endParaRPr>
          </a:p>
          <a:p>
            <a:r>
              <a:rPr lang="en-US" sz="1200" b="0" i="0" u="none" strike="noStrike" kern="1200" baseline="0" dirty="0">
                <a:solidFill>
                  <a:schemeClr val="tx1"/>
                </a:solidFill>
                <a:ea typeface="+mn-ea"/>
                <a:cs typeface="+mn-cs"/>
              </a:rPr>
              <a:t>In most cases, the </a:t>
            </a:r>
            <a:r>
              <a:rPr lang="en-US" sz="1200" b="0" i="0" u="none" strike="noStrike" kern="1200" baseline="0" dirty="0" err="1">
                <a:solidFill>
                  <a:schemeClr val="tx1"/>
                </a:solidFill>
                <a:ea typeface="+mn-ea"/>
                <a:cs typeface="+mn-cs"/>
              </a:rPr>
              <a:t>photospheric</a:t>
            </a:r>
            <a:r>
              <a:rPr lang="en-US" sz="1200" b="0" i="0" u="none" strike="noStrike" kern="1200" baseline="0" dirty="0">
                <a:solidFill>
                  <a:schemeClr val="tx1"/>
                </a:solidFill>
                <a:ea typeface="+mn-ea"/>
                <a:cs typeface="+mn-cs"/>
              </a:rPr>
              <a:t> flux is negligible, except for the oldest and most massive M dwarfs, peaking at 70% of the total flux in the NUV and at only 0.005% in the FUV.</a:t>
            </a:r>
          </a:p>
          <a:p>
            <a:endParaRPr lang="en-US" sz="1200" b="0" i="0" u="none" strike="noStrike" kern="1200" baseline="0" dirty="0">
              <a:solidFill>
                <a:schemeClr val="tx1"/>
              </a:solidFill>
              <a:ea typeface="+mn-ea"/>
              <a:cs typeface="+mn-cs"/>
            </a:endParaRPr>
          </a:p>
          <a:p>
            <a:r>
              <a:rPr lang="en-US" sz="1200" b="0" i="0" u="none" strike="noStrike" kern="1200" baseline="0" dirty="0">
                <a:solidFill>
                  <a:schemeClr val="tx1"/>
                </a:solidFill>
                <a:ea typeface="+mn-ea"/>
                <a:cs typeface="+mn-cs"/>
              </a:rPr>
              <a:t>So, here, stars are again like humans, where they start out young and energetic and with time start to slow down and become less active.  The comparison of course fails at mass loss, as stars shed mass as they age, and well, people, that’s not usually the case. </a:t>
            </a:r>
            <a:r>
              <a:rPr lang="en-US" sz="1200" b="0" i="0" u="none" strike="noStrike" kern="1200" baseline="0" dirty="0">
                <a:solidFill>
                  <a:schemeClr val="tx1"/>
                </a:solidFill>
                <a:ea typeface="+mn-ea"/>
                <a:cs typeface="+mn-cs"/>
                <a:sym typeface="Wingdings"/>
              </a:rPr>
              <a:t></a:t>
            </a:r>
          </a:p>
          <a:p>
            <a:endParaRPr lang="en-US" sz="1200" b="0" i="0" u="none" strike="noStrike" kern="1200" baseline="0" dirty="0">
              <a:solidFill>
                <a:schemeClr val="tx1"/>
              </a:solidFill>
              <a:ea typeface="+mn-ea"/>
              <a:cs typeface="+mn-cs"/>
              <a:sym typeface="Wingdings"/>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F8AEE93-F414-D043-80A2-451190956084}" type="slidenum">
              <a:rPr lang="en-US" smtClean="0"/>
              <a:t>48</a:t>
            </a:fld>
            <a:endParaRPr lang="en-US" dirty="0"/>
          </a:p>
        </p:txBody>
      </p:sp>
    </p:spTree>
    <p:extLst>
      <p:ext uri="{BB962C8B-B14F-4D97-AF65-F5344CB8AC3E}">
        <p14:creationId xmlns:p14="http://schemas.microsoft.com/office/powerpoint/2010/main" val="123130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fld id="{64D66438-08C8-9A47-9F3B-E9E159A484A8}" type="slidenum">
              <a:rPr lang="en-US" sz="1200">
                <a:latin typeface="Avenir Book"/>
              </a:rPr>
              <a:pPr/>
              <a:t>5</a:t>
            </a:fld>
            <a:endParaRPr lang="en-US" sz="1200" dirty="0">
              <a:latin typeface="Avenir Book"/>
            </a:endParaRPr>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87301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fld id="{64D66438-08C8-9A47-9F3B-E9E159A484A8}" type="slidenum">
              <a:rPr lang="en-US" sz="1200">
                <a:latin typeface="Avenir Book"/>
              </a:rPr>
              <a:pPr/>
              <a:t>6</a:t>
            </a:fld>
            <a:endParaRPr lang="en-US" sz="1200" dirty="0">
              <a:latin typeface="Avenir Book"/>
            </a:endParaRPr>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87301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7</a:t>
            </a:fld>
            <a:endParaRPr lang="en-US"/>
          </a:p>
        </p:txBody>
      </p:sp>
    </p:spTree>
    <p:extLst>
      <p:ext uri="{BB962C8B-B14F-4D97-AF65-F5344CB8AC3E}">
        <p14:creationId xmlns:p14="http://schemas.microsoft.com/office/powerpoint/2010/main" val="1229940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fld id="{64D66438-08C8-9A47-9F3B-E9E159A484A8}" type="slidenum">
              <a:rPr lang="en-US" sz="1200">
                <a:latin typeface="Avenir Book"/>
              </a:rPr>
              <a:pPr/>
              <a:t>8</a:t>
            </a:fld>
            <a:endParaRPr lang="en-US" sz="1200" dirty="0">
              <a:latin typeface="Avenir Book"/>
            </a:endParaRPr>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Here</a:t>
            </a:r>
            <a:r>
              <a:rPr lang="en-US" baseline="0" dirty="0">
                <a:ea typeface="ＭＳ Ｐゴシック" charset="0"/>
                <a:cs typeface="ＭＳ Ｐゴシック" charset="0"/>
              </a:rPr>
              <a:t> is an image of a solar eclipse</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98730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ea typeface="+mn-ea"/>
                <a:cs typeface="+mn-cs"/>
              </a:rPr>
              <a:t>CubeSats</a:t>
            </a:r>
            <a:r>
              <a:rPr lang="en-US" sz="1200" kern="1200" baseline="0" dirty="0">
                <a:solidFill>
                  <a:schemeClr val="tx1"/>
                </a:solidFill>
                <a:effectLst/>
                <a:ea typeface="+mn-ea"/>
                <a:cs typeface="+mn-cs"/>
              </a:rPr>
              <a:t> are small satellites built in units of cubes of 10x10x10 cm. SPARCS will be w 6U </a:t>
            </a:r>
            <a:r>
              <a:rPr lang="en-US" sz="1200" kern="1200" baseline="0" dirty="0" err="1">
                <a:solidFill>
                  <a:schemeClr val="tx1"/>
                </a:solidFill>
                <a:effectLst/>
                <a:ea typeface="+mn-ea"/>
                <a:cs typeface="+mn-cs"/>
              </a:rPr>
              <a:t>cubesat</a:t>
            </a:r>
            <a:r>
              <a:rPr lang="en-US" sz="1200" kern="1200" baseline="0" dirty="0">
                <a:solidFill>
                  <a:schemeClr val="tx1"/>
                </a:solidFill>
                <a:effectLst/>
                <a:ea typeface="+mn-ea"/>
                <a:cs typeface="+mn-cs"/>
              </a:rPr>
              <a:t>, which is about the size of a family-sized cheerios box. The family-size is important because, as many of you, every mm counts when building a space craft.</a:t>
            </a:r>
            <a:endParaRPr lang="en-US" dirty="0"/>
          </a:p>
        </p:txBody>
      </p:sp>
      <p:sp>
        <p:nvSpPr>
          <p:cNvPr id="4" name="Slide Number Placeholder 3"/>
          <p:cNvSpPr>
            <a:spLocks noGrp="1"/>
          </p:cNvSpPr>
          <p:nvPr>
            <p:ph type="sldNum" sz="quarter" idx="10"/>
          </p:nvPr>
        </p:nvSpPr>
        <p:spPr/>
        <p:txBody>
          <a:bodyPr/>
          <a:lstStyle/>
          <a:p>
            <a:fld id="{9BD8008A-1236-8C49-9213-C81986D6026D}" type="slidenum">
              <a:rPr lang="en-US" smtClean="0"/>
              <a:t>9</a:t>
            </a:fld>
            <a:endParaRPr lang="en-US"/>
          </a:p>
        </p:txBody>
      </p:sp>
    </p:spTree>
    <p:extLst>
      <p:ext uri="{BB962C8B-B14F-4D97-AF65-F5344CB8AC3E}">
        <p14:creationId xmlns:p14="http://schemas.microsoft.com/office/powerpoint/2010/main" val="2988394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atin typeface="Avenir Book"/>
              </a:defRPr>
            </a:lvl1pPr>
          </a:lstStyle>
          <a:p>
            <a:fld id="{5AF96C79-14B6-554F-8A2B-46223E332A78}" type="datetime1">
              <a:rPr lang="en-US" smtClean="0"/>
              <a:pPr/>
              <a:t>11/29/19</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atin typeface="Avenir Book"/>
              </a:defRPr>
            </a:lvl1p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atin typeface="Avenir Book"/>
              </a:defRPr>
            </a:lvl1pPr>
          </a:lstStyle>
          <a:p>
            <a:fld id="{9C521EBB-EEF0-9F4F-9628-FA282A366CD3}" type="slidenum">
              <a:rPr lang="en-US" smtClean="0"/>
              <a:pPr/>
              <a:t>‹#›</a:t>
            </a:fld>
            <a:endParaRPr lang="en-US" dirty="0"/>
          </a:p>
        </p:txBody>
      </p:sp>
    </p:spTree>
    <p:extLst>
      <p:ext uri="{BB962C8B-B14F-4D97-AF65-F5344CB8AC3E}">
        <p14:creationId xmlns:p14="http://schemas.microsoft.com/office/powerpoint/2010/main" val="2362965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atin typeface="Avenir Book"/>
              </a:defRPr>
            </a:lvl1pPr>
          </a:lstStyle>
          <a:p>
            <a:fld id="{D019DB0D-EE20-BB48-A528-61860C66505E}" type="datetime1">
              <a:rPr lang="en-US" smtClean="0"/>
              <a:pPr/>
              <a:t>11/29/19</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atin typeface="Avenir Book"/>
              </a:defRPr>
            </a:lvl1p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atin typeface="Avenir Book"/>
              </a:defRPr>
            </a:lvl1pPr>
          </a:lstStyle>
          <a:p>
            <a:fld id="{9C521EBB-EEF0-9F4F-9628-FA282A366CD3}" type="slidenum">
              <a:rPr lang="en-US" smtClean="0"/>
              <a:pPr/>
              <a:t>‹#›</a:t>
            </a:fld>
            <a:endParaRPr lang="en-US" dirty="0"/>
          </a:p>
        </p:txBody>
      </p:sp>
    </p:spTree>
    <p:extLst>
      <p:ext uri="{BB962C8B-B14F-4D97-AF65-F5344CB8AC3E}">
        <p14:creationId xmlns:p14="http://schemas.microsoft.com/office/powerpoint/2010/main" val="2141927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atin typeface="Avenir Book"/>
              </a:defRPr>
            </a:lvl1pPr>
          </a:lstStyle>
          <a:p>
            <a:fld id="{3CDA8778-2E06-0A4B-A074-CEA4857F5FCB}" type="datetime1">
              <a:rPr lang="en-US" smtClean="0"/>
              <a:pPr/>
              <a:t>11/29/19</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atin typeface="Avenir Book"/>
              </a:defRPr>
            </a:lvl1p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atin typeface="Avenir Book"/>
              </a:defRPr>
            </a:lvl1pPr>
          </a:lstStyle>
          <a:p>
            <a:fld id="{9C521EBB-EEF0-9F4F-9628-FA282A366CD3}" type="slidenum">
              <a:rPr lang="en-US" smtClean="0"/>
              <a:pPr/>
              <a:t>‹#›</a:t>
            </a:fld>
            <a:endParaRPr lang="en-US" dirty="0"/>
          </a:p>
        </p:txBody>
      </p:sp>
    </p:spTree>
    <p:extLst>
      <p:ext uri="{BB962C8B-B14F-4D97-AF65-F5344CB8AC3E}">
        <p14:creationId xmlns:p14="http://schemas.microsoft.com/office/powerpoint/2010/main" val="3612480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1" y="1151931"/>
            <a:ext cx="7358063" cy="2321719"/>
          </a:xfrm>
          <a:prstGeom prst="rect">
            <a:avLst/>
          </a:prstGeom>
        </p:spPr>
        <p:txBody>
          <a:bodyPr anchor="b"/>
          <a:lstStyle/>
          <a:p>
            <a:pPr lvl="0">
              <a:defRPr sz="1800">
                <a:solidFill>
                  <a:srgbClr val="000000"/>
                </a:solidFill>
              </a:defRPr>
            </a:pPr>
            <a:r>
              <a:rPr sz="5600">
                <a:solidFill>
                  <a:srgbClr val="FFFFFF"/>
                </a:solidFill>
              </a:rPr>
              <a:t>Title Text</a:t>
            </a:r>
          </a:p>
        </p:txBody>
      </p:sp>
      <p:sp>
        <p:nvSpPr>
          <p:cNvPr id="6" name="Shape 6"/>
          <p:cNvSpPr>
            <a:spLocks noGrp="1"/>
          </p:cNvSpPr>
          <p:nvPr>
            <p:ph type="body" idx="1"/>
          </p:nvPr>
        </p:nvSpPr>
        <p:spPr>
          <a:xfrm>
            <a:off x="892971" y="3536157"/>
            <a:ext cx="7358063" cy="794743"/>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200">
                <a:solidFill>
                  <a:srgbClr val="FFFFFF"/>
                </a:solidFill>
              </a:rPr>
              <a:t>Body Level Two</a:t>
            </a:r>
          </a:p>
          <a:p>
            <a:pPr lvl="2">
              <a:defRPr sz="1800">
                <a:solidFill>
                  <a:srgbClr val="000000"/>
                </a:solidFill>
              </a:defRPr>
            </a:pPr>
            <a:r>
              <a:rPr sz="2200">
                <a:solidFill>
                  <a:srgbClr val="FFFFFF"/>
                </a:solidFill>
              </a:rPr>
              <a:t>Body Level Three</a:t>
            </a:r>
          </a:p>
          <a:p>
            <a:pPr lvl="3">
              <a:defRPr sz="1800">
                <a:solidFill>
                  <a:srgbClr val="000000"/>
                </a:solidFill>
              </a:defRPr>
            </a:pPr>
            <a:r>
              <a:rPr sz="2200">
                <a:solidFill>
                  <a:srgbClr val="FFFFFF"/>
                </a:solidFill>
              </a:rPr>
              <a:t>Body Level Four</a:t>
            </a:r>
          </a:p>
          <a:p>
            <a:pPr lvl="4">
              <a:defRPr sz="1800">
                <a:solidFill>
                  <a:srgbClr val="000000"/>
                </a:solidFill>
              </a:defRPr>
            </a:pPr>
            <a:r>
              <a:rPr sz="2200">
                <a:solidFill>
                  <a:srgbClr val="FFFFFF"/>
                </a:solidFill>
              </a:rPr>
              <a:t>Body Level Five</a:t>
            </a:r>
          </a:p>
        </p:txBody>
      </p:sp>
    </p:spTree>
    <p:extLst>
      <p:ext uri="{BB962C8B-B14F-4D97-AF65-F5344CB8AC3E}">
        <p14:creationId xmlns:p14="http://schemas.microsoft.com/office/powerpoint/2010/main" val="2779226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atin typeface="Avenir Book"/>
              </a:defRPr>
            </a:lvl1pPr>
          </a:lstStyle>
          <a:p>
            <a:fld id="{3BA85F54-09C7-3B43-96BA-55D412A8891D}" type="datetime1">
              <a:rPr lang="en-US" smtClean="0"/>
              <a:pPr/>
              <a:t>11/29/19</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atin typeface="Avenir Book"/>
              </a:defRPr>
            </a:lvl1p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atin typeface="Avenir Book"/>
              </a:defRPr>
            </a:lvl1pPr>
          </a:lstStyle>
          <a:p>
            <a:fld id="{9C521EBB-EEF0-9F4F-9628-FA282A366CD3}" type="slidenum">
              <a:rPr lang="en-US" smtClean="0"/>
              <a:pPr/>
              <a:t>‹#›</a:t>
            </a:fld>
            <a:endParaRPr lang="en-US" dirty="0"/>
          </a:p>
        </p:txBody>
      </p:sp>
    </p:spTree>
    <p:extLst>
      <p:ext uri="{BB962C8B-B14F-4D97-AF65-F5344CB8AC3E}">
        <p14:creationId xmlns:p14="http://schemas.microsoft.com/office/powerpoint/2010/main" val="355361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atin typeface="Avenir Book"/>
              </a:defRPr>
            </a:lvl1pPr>
          </a:lstStyle>
          <a:p>
            <a:fld id="{AD6C7F49-D10E-1242-9264-BF4DF9DB4693}" type="datetime1">
              <a:rPr lang="en-US" smtClean="0"/>
              <a:pPr/>
              <a:t>11/29/19</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atin typeface="Avenir Book"/>
              </a:defRPr>
            </a:lvl1p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atin typeface="Avenir Book"/>
              </a:defRPr>
            </a:lvl1pPr>
          </a:lstStyle>
          <a:p>
            <a:fld id="{9C521EBB-EEF0-9F4F-9628-FA282A366CD3}" type="slidenum">
              <a:rPr lang="en-US" smtClean="0"/>
              <a:pPr/>
              <a:t>‹#›</a:t>
            </a:fld>
            <a:endParaRPr lang="en-US" dirty="0"/>
          </a:p>
        </p:txBody>
      </p:sp>
    </p:spTree>
    <p:extLst>
      <p:ext uri="{BB962C8B-B14F-4D97-AF65-F5344CB8AC3E}">
        <p14:creationId xmlns:p14="http://schemas.microsoft.com/office/powerpoint/2010/main" val="1602460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5"/>
          </a:xfrm>
          <a:prstGeom prst="rect">
            <a:avLst/>
          </a:prstGeom>
        </p:spPr>
        <p:txBody>
          <a:bodyPr/>
          <a:lstStyle>
            <a:lvl1pPr>
              <a:defRPr>
                <a:latin typeface="Avenir Book"/>
              </a:defRPr>
            </a:lvl1pPr>
          </a:lstStyle>
          <a:p>
            <a:fld id="{F4203DAC-A743-3D4C-A0FA-53EBE001675F}" type="datetime1">
              <a:rPr lang="en-US" smtClean="0"/>
              <a:pPr/>
              <a:t>11/29/19</a:t>
            </a:fld>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lvl1pPr>
              <a:defRPr>
                <a:latin typeface="Avenir Book"/>
              </a:defRPr>
            </a:lvl1p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lvl1pPr>
              <a:defRPr>
                <a:latin typeface="Avenir Book"/>
              </a:defRPr>
            </a:lvl1pPr>
          </a:lstStyle>
          <a:p>
            <a:fld id="{9C521EBB-EEF0-9F4F-9628-FA282A366CD3}" type="slidenum">
              <a:rPr lang="en-US" smtClean="0"/>
              <a:pPr/>
              <a:t>‹#›</a:t>
            </a:fld>
            <a:endParaRPr lang="en-US" dirty="0"/>
          </a:p>
        </p:txBody>
      </p:sp>
    </p:spTree>
    <p:extLst>
      <p:ext uri="{BB962C8B-B14F-4D97-AF65-F5344CB8AC3E}">
        <p14:creationId xmlns:p14="http://schemas.microsoft.com/office/powerpoint/2010/main" val="3702024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5"/>
          </a:xfrm>
          <a:prstGeom prst="rect">
            <a:avLst/>
          </a:prstGeom>
        </p:spPr>
        <p:txBody>
          <a:bodyPr/>
          <a:lstStyle>
            <a:lvl1pPr>
              <a:defRPr>
                <a:latin typeface="Avenir Book"/>
              </a:defRPr>
            </a:lvl1pPr>
          </a:lstStyle>
          <a:p>
            <a:fld id="{56014066-0312-E840-B6B0-6F6F261FAB2C}" type="datetime1">
              <a:rPr lang="en-US" smtClean="0"/>
              <a:pPr/>
              <a:t>11/29/19</a:t>
            </a:fld>
            <a:endParaRPr lang="en-US" dirty="0"/>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lvl1pPr>
              <a:defRPr>
                <a:latin typeface="Avenir Book"/>
              </a:defRPr>
            </a:lvl1pPr>
          </a:lstStyle>
          <a:p>
            <a:endParaRPr lang="en-US" dirty="0"/>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lvl1pPr>
              <a:defRPr>
                <a:latin typeface="Avenir Book"/>
              </a:defRPr>
            </a:lvl1pPr>
          </a:lstStyle>
          <a:p>
            <a:fld id="{9C521EBB-EEF0-9F4F-9628-FA282A366CD3}" type="slidenum">
              <a:rPr lang="en-US" smtClean="0"/>
              <a:pPr/>
              <a:t>‹#›</a:t>
            </a:fld>
            <a:endParaRPr lang="en-US" dirty="0"/>
          </a:p>
        </p:txBody>
      </p:sp>
    </p:spTree>
    <p:extLst>
      <p:ext uri="{BB962C8B-B14F-4D97-AF65-F5344CB8AC3E}">
        <p14:creationId xmlns:p14="http://schemas.microsoft.com/office/powerpoint/2010/main" val="439477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5"/>
          </a:xfrm>
          <a:prstGeom prst="rect">
            <a:avLst/>
          </a:prstGeom>
        </p:spPr>
        <p:txBody>
          <a:bodyPr/>
          <a:lstStyle>
            <a:lvl1pPr>
              <a:defRPr>
                <a:latin typeface="Avenir Book"/>
              </a:defRPr>
            </a:lvl1pPr>
          </a:lstStyle>
          <a:p>
            <a:fld id="{EC423A20-EBDA-F640-8B5C-A3B612AEE192}" type="datetime1">
              <a:rPr lang="en-US" smtClean="0"/>
              <a:pPr/>
              <a:t>11/29/19</a:t>
            </a:fld>
            <a:endParaRPr lang="en-US" dirty="0"/>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lvl1pPr>
              <a:defRPr>
                <a:latin typeface="Avenir Book"/>
              </a:defRPr>
            </a:lvl1p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lvl1pPr>
              <a:defRPr>
                <a:latin typeface="Avenir Book"/>
              </a:defRPr>
            </a:lvl1pPr>
          </a:lstStyle>
          <a:p>
            <a:fld id="{9C521EBB-EEF0-9F4F-9628-FA282A366CD3}" type="slidenum">
              <a:rPr lang="en-US" smtClean="0"/>
              <a:pPr/>
              <a:t>‹#›</a:t>
            </a:fld>
            <a:endParaRPr lang="en-US" dirty="0"/>
          </a:p>
        </p:txBody>
      </p:sp>
    </p:spTree>
    <p:extLst>
      <p:ext uri="{BB962C8B-B14F-4D97-AF65-F5344CB8AC3E}">
        <p14:creationId xmlns:p14="http://schemas.microsoft.com/office/powerpoint/2010/main" val="70961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lvl1pPr>
              <a:defRPr>
                <a:latin typeface="Avenir Book"/>
              </a:defRPr>
            </a:lvl1pPr>
          </a:lstStyle>
          <a:p>
            <a:fld id="{C6EA7C20-A6C9-4344-9534-9BD88FAB8C3F}" type="datetime1">
              <a:rPr lang="en-US" smtClean="0"/>
              <a:pPr/>
              <a:t>11/29/19</a:t>
            </a:fld>
            <a:endParaRPr lang="en-US" dirty="0"/>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lvl1pPr>
              <a:defRPr>
                <a:latin typeface="Avenir Book"/>
              </a:defRPr>
            </a:lvl1pPr>
          </a:lstStyle>
          <a:p>
            <a:endParaRPr lang="en-US" dirty="0"/>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lvl1pPr>
              <a:defRPr>
                <a:latin typeface="Avenir Book"/>
              </a:defRPr>
            </a:lvl1pPr>
          </a:lstStyle>
          <a:p>
            <a:fld id="{9C521EBB-EEF0-9F4F-9628-FA282A366CD3}" type="slidenum">
              <a:rPr lang="en-US" smtClean="0"/>
              <a:pPr/>
              <a:t>‹#›</a:t>
            </a:fld>
            <a:endParaRPr lang="en-US" dirty="0"/>
          </a:p>
        </p:txBody>
      </p:sp>
    </p:spTree>
    <p:extLst>
      <p:ext uri="{BB962C8B-B14F-4D97-AF65-F5344CB8AC3E}">
        <p14:creationId xmlns:p14="http://schemas.microsoft.com/office/powerpoint/2010/main" val="1337604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lvl1pPr>
              <a:defRPr>
                <a:latin typeface="Avenir Book"/>
              </a:defRPr>
            </a:lvl1pPr>
          </a:lstStyle>
          <a:p>
            <a:fld id="{A076E822-403F-664D-AD0C-7D606105D9C9}" type="datetime1">
              <a:rPr lang="en-US" smtClean="0"/>
              <a:pPr/>
              <a:t>11/29/19</a:t>
            </a:fld>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lvl1pPr>
              <a:defRPr>
                <a:latin typeface="Avenir Book"/>
              </a:defRPr>
            </a:lvl1p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lvl1pPr>
              <a:defRPr>
                <a:latin typeface="Avenir Book"/>
              </a:defRPr>
            </a:lvl1pPr>
          </a:lstStyle>
          <a:p>
            <a:fld id="{9C521EBB-EEF0-9F4F-9628-FA282A366CD3}" type="slidenum">
              <a:rPr lang="en-US" smtClean="0"/>
              <a:pPr/>
              <a:t>‹#›</a:t>
            </a:fld>
            <a:endParaRPr lang="en-US" dirty="0"/>
          </a:p>
        </p:txBody>
      </p:sp>
    </p:spTree>
    <p:extLst>
      <p:ext uri="{BB962C8B-B14F-4D97-AF65-F5344CB8AC3E}">
        <p14:creationId xmlns:p14="http://schemas.microsoft.com/office/powerpoint/2010/main" val="135914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lvl1pPr>
              <a:defRPr>
                <a:latin typeface="Avenir Book"/>
              </a:defRPr>
            </a:lvl1pPr>
          </a:lstStyle>
          <a:p>
            <a:fld id="{FC94D6E9-FDD8-7F40-B61C-BDFECDD7B450}" type="datetime1">
              <a:rPr lang="en-US" smtClean="0"/>
              <a:pPr/>
              <a:t>11/29/19</a:t>
            </a:fld>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lvl1pPr>
              <a:defRPr>
                <a:latin typeface="Avenir Book"/>
              </a:defRPr>
            </a:lvl1p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lvl1pPr>
              <a:defRPr>
                <a:latin typeface="Avenir Book"/>
              </a:defRPr>
            </a:lvl1pPr>
          </a:lstStyle>
          <a:p>
            <a:fld id="{9C521EBB-EEF0-9F4F-9628-FA282A366CD3}" type="slidenum">
              <a:rPr lang="en-US" smtClean="0"/>
              <a:pPr/>
              <a:t>‹#›</a:t>
            </a:fld>
            <a:endParaRPr lang="en-US" dirty="0"/>
          </a:p>
        </p:txBody>
      </p:sp>
    </p:spTree>
    <p:extLst>
      <p:ext uri="{BB962C8B-B14F-4D97-AF65-F5344CB8AC3E}">
        <p14:creationId xmlns:p14="http://schemas.microsoft.com/office/powerpoint/2010/main" val="2836090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4"/>
          <a:srcRect l="10762"/>
          <a:stretch/>
        </p:blipFill>
        <p:spPr>
          <a:xfrm>
            <a:off x="0" y="1"/>
            <a:ext cx="9144000" cy="6818192"/>
          </a:xfrm>
          <a:prstGeom prst="rect">
            <a:avLst/>
          </a:prstGeom>
        </p:spPr>
      </p:pic>
    </p:spTree>
    <p:extLst>
      <p:ext uri="{BB962C8B-B14F-4D97-AF65-F5344CB8AC3E}">
        <p14:creationId xmlns:p14="http://schemas.microsoft.com/office/powerpoint/2010/main" val="1363512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457200" rtl="0" eaLnBrk="1" latinLnBrk="0" hangingPunct="1">
        <a:spcBef>
          <a:spcPct val="0"/>
        </a:spcBef>
        <a:buNone/>
        <a:defRPr sz="4400" kern="1200">
          <a:solidFill>
            <a:schemeClr val="tx1"/>
          </a:solidFill>
          <a:latin typeface="Avenir Book"/>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l="10762"/>
          <a:stretch/>
        </p:blipFill>
        <p:spPr>
          <a:xfrm>
            <a:off x="0" y="1"/>
            <a:ext cx="9144000" cy="6818192"/>
          </a:xfrm>
          <a:prstGeom prst="rect">
            <a:avLst/>
          </a:prstGeom>
        </p:spPr>
      </p:pic>
      <p:sp>
        <p:nvSpPr>
          <p:cNvPr id="5" name="Title 3"/>
          <p:cNvSpPr txBox="1">
            <a:spLocks/>
          </p:cNvSpPr>
          <p:nvPr/>
        </p:nvSpPr>
        <p:spPr>
          <a:xfrm>
            <a:off x="152400" y="1815186"/>
            <a:ext cx="8991600" cy="246205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pPr algn="l"/>
            <a:r>
              <a:rPr lang="en-US" sz="3200" dirty="0">
                <a:solidFill>
                  <a:schemeClr val="bg1"/>
                </a:solidFill>
                <a:latin typeface="Avenir Roman" panose="02000503020000020003" pitchFamily="2" charset="0"/>
              </a:rPr>
              <a:t>Probing the UV Environment of </a:t>
            </a:r>
            <a:r>
              <a:rPr lang="en-US" sz="3200" dirty="0" err="1">
                <a:solidFill>
                  <a:schemeClr val="bg1"/>
                </a:solidFill>
                <a:latin typeface="Avenir Roman" panose="02000503020000020003" pitchFamily="2" charset="0"/>
              </a:rPr>
              <a:t>Exoplanets</a:t>
            </a:r>
            <a:r>
              <a:rPr lang="en-US" sz="3200" dirty="0">
                <a:solidFill>
                  <a:schemeClr val="bg1"/>
                </a:solidFill>
                <a:latin typeface="Avenir Roman" panose="02000503020000020003" pitchFamily="2" charset="0"/>
              </a:rPr>
              <a:t> </a:t>
            </a:r>
          </a:p>
          <a:p>
            <a:pPr algn="l"/>
            <a:r>
              <a:rPr lang="en-US" sz="3200" dirty="0">
                <a:solidFill>
                  <a:schemeClr val="bg1"/>
                </a:solidFill>
                <a:latin typeface="Avenir Roman" panose="02000503020000020003" pitchFamily="2" charset="0"/>
              </a:rPr>
              <a:t>around M dwarfs with SPARCS</a:t>
            </a:r>
          </a:p>
          <a:p>
            <a:pPr algn="l"/>
            <a:r>
              <a:rPr lang="en-US" sz="2400" dirty="0">
                <a:solidFill>
                  <a:schemeClr val="bg1"/>
                </a:solidFill>
                <a:latin typeface="Avenir Roman" panose="02000503020000020003" pitchFamily="2" charset="0"/>
              </a:rPr>
              <a:t>(Star-Planet Activity Research </a:t>
            </a:r>
            <a:r>
              <a:rPr lang="en-US" sz="2400" dirty="0" err="1">
                <a:solidFill>
                  <a:schemeClr val="bg1"/>
                </a:solidFill>
                <a:latin typeface="Avenir Roman" panose="02000503020000020003" pitchFamily="2" charset="0"/>
              </a:rPr>
              <a:t>CubeSat</a:t>
            </a:r>
            <a:r>
              <a:rPr lang="en-US" sz="2400" dirty="0">
                <a:solidFill>
                  <a:schemeClr val="bg1"/>
                </a:solidFill>
                <a:latin typeface="Avenir Roman" panose="02000503020000020003" pitchFamily="2" charset="0"/>
              </a:rPr>
              <a:t>) </a:t>
            </a:r>
            <a:br>
              <a:rPr lang="en-US" sz="2400" dirty="0">
                <a:solidFill>
                  <a:schemeClr val="bg1"/>
                </a:solidFill>
                <a:latin typeface="Avenir Roman" panose="02000503020000020003" pitchFamily="2" charset="0"/>
              </a:rPr>
            </a:br>
            <a:endParaRPr lang="en-US" sz="2400" dirty="0">
              <a:solidFill>
                <a:schemeClr val="bg1"/>
              </a:solidFill>
              <a:latin typeface="Avenir Roman" panose="02000503020000020003" pitchFamily="2" charset="0"/>
            </a:endParaRPr>
          </a:p>
        </p:txBody>
      </p:sp>
      <p:sp>
        <p:nvSpPr>
          <p:cNvPr id="6" name="Content Placeholder 4"/>
          <p:cNvSpPr txBox="1">
            <a:spLocks/>
          </p:cNvSpPr>
          <p:nvPr/>
        </p:nvSpPr>
        <p:spPr>
          <a:xfrm>
            <a:off x="152400" y="3189384"/>
            <a:ext cx="5927980" cy="142613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dirty="0">
              <a:solidFill>
                <a:schemeClr val="bg1"/>
              </a:solidFill>
              <a:latin typeface="Avenir Roman" panose="02000503020000020003" pitchFamily="2" charset="0"/>
            </a:endParaRPr>
          </a:p>
          <a:p>
            <a:pPr marL="0" indent="0">
              <a:buFont typeface="Arial"/>
              <a:buNone/>
            </a:pPr>
            <a:r>
              <a:rPr lang="en-US" sz="2400" dirty="0">
                <a:solidFill>
                  <a:schemeClr val="bg1"/>
                </a:solidFill>
                <a:latin typeface="Avenir Roman" panose="02000503020000020003" pitchFamily="2" charset="0"/>
              </a:rPr>
              <a:t>Paul </a:t>
            </a:r>
            <a:r>
              <a:rPr lang="en-US" sz="2400" dirty="0" err="1">
                <a:solidFill>
                  <a:schemeClr val="bg1"/>
                </a:solidFill>
                <a:latin typeface="Avenir Roman" panose="02000503020000020003" pitchFamily="2" charset="0"/>
              </a:rPr>
              <a:t>Scowen</a:t>
            </a:r>
            <a:r>
              <a:rPr lang="en-US" sz="2400" dirty="0">
                <a:solidFill>
                  <a:schemeClr val="bg1"/>
                </a:solidFill>
                <a:latin typeface="Avenir Roman" panose="02000503020000020003" pitchFamily="2" charset="0"/>
              </a:rPr>
              <a:t>, for </a:t>
            </a:r>
            <a:r>
              <a:rPr lang="en-US" sz="2400" dirty="0" err="1">
                <a:solidFill>
                  <a:schemeClr val="bg1"/>
                </a:solidFill>
                <a:latin typeface="Avenir Roman" panose="02000503020000020003" pitchFamily="2" charset="0"/>
              </a:rPr>
              <a:t>Evgenya</a:t>
            </a:r>
            <a:r>
              <a:rPr lang="en-US" sz="2400" dirty="0">
                <a:solidFill>
                  <a:schemeClr val="bg1"/>
                </a:solidFill>
                <a:latin typeface="Avenir Roman" panose="02000503020000020003" pitchFamily="2" charset="0"/>
              </a:rPr>
              <a:t> </a:t>
            </a:r>
            <a:r>
              <a:rPr lang="en-US" sz="2400" dirty="0" err="1">
                <a:solidFill>
                  <a:schemeClr val="bg1"/>
                </a:solidFill>
                <a:latin typeface="Avenir Roman" panose="02000503020000020003" pitchFamily="2" charset="0"/>
              </a:rPr>
              <a:t>Shkolnik</a:t>
            </a:r>
            <a:endParaRPr lang="en-US" sz="2400" dirty="0">
              <a:solidFill>
                <a:schemeClr val="bg1"/>
              </a:solidFill>
              <a:latin typeface="Avenir Roman" panose="02000503020000020003" pitchFamily="2" charset="0"/>
            </a:endParaRPr>
          </a:p>
          <a:p>
            <a:pPr marL="0" indent="0">
              <a:buFont typeface="Arial"/>
              <a:buNone/>
            </a:pPr>
            <a:r>
              <a:rPr lang="en-US" sz="2400" dirty="0">
                <a:solidFill>
                  <a:schemeClr val="bg1"/>
                </a:solidFill>
                <a:latin typeface="Avenir Roman" panose="02000503020000020003" pitchFamily="2" charset="0"/>
              </a:rPr>
              <a:t>and the SPARCS Mission Team</a:t>
            </a:r>
          </a:p>
          <a:p>
            <a:pPr marL="0" indent="0">
              <a:buFont typeface="Arial"/>
              <a:buNone/>
            </a:pPr>
            <a:endParaRPr lang="en-US" sz="2800" dirty="0">
              <a:solidFill>
                <a:schemeClr val="bg1"/>
              </a:solidFill>
              <a:latin typeface="Avenir Roman" panose="02000503020000020003" pitchFamily="2" charset="0"/>
            </a:endParaRPr>
          </a:p>
        </p:txBody>
      </p:sp>
      <p:sp>
        <p:nvSpPr>
          <p:cNvPr id="7" name="Slide Number Placeholder 6"/>
          <p:cNvSpPr>
            <a:spLocks noGrp="1"/>
          </p:cNvSpPr>
          <p:nvPr>
            <p:ph type="sldNum" sz="quarter" idx="12"/>
          </p:nvPr>
        </p:nvSpPr>
        <p:spPr>
          <a:xfrm>
            <a:off x="7721600" y="6356349"/>
            <a:ext cx="1993900" cy="365125"/>
          </a:xfrm>
        </p:spPr>
        <p:txBody>
          <a:bodyPr/>
          <a:lstStyle/>
          <a:p>
            <a:fld id="{5795A375-1DDC-4EE6-8FC7-F664CB8DB11B}" type="slidenum">
              <a:rPr lang="en-US" smtClean="0"/>
              <a:t>1</a:t>
            </a:fld>
            <a:endParaRPr lang="en-US"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34" t="5025" r="934" b="-5025"/>
          <a:stretch/>
        </p:blipFill>
        <p:spPr>
          <a:xfrm>
            <a:off x="69740" y="4588802"/>
            <a:ext cx="2548429" cy="757958"/>
          </a:xfrm>
          <a:prstGeom prst="rect">
            <a:avLst/>
          </a:prstGeom>
        </p:spPr>
      </p:pic>
      <p:grpSp>
        <p:nvGrpSpPr>
          <p:cNvPr id="18" name="Group 17"/>
          <p:cNvGrpSpPr>
            <a:grpSpLocks noChangeAspect="1"/>
          </p:cNvGrpSpPr>
          <p:nvPr/>
        </p:nvGrpSpPr>
        <p:grpSpPr>
          <a:xfrm>
            <a:off x="171020" y="5757326"/>
            <a:ext cx="6004448" cy="685800"/>
            <a:chOff x="1288067" y="5580082"/>
            <a:chExt cx="9795517" cy="1118792"/>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8833" y="5721405"/>
              <a:ext cx="949207" cy="88864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6433" y="5917759"/>
              <a:ext cx="1173502" cy="52294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5086" y="5634192"/>
              <a:ext cx="1578185" cy="99367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8067" y="5580082"/>
              <a:ext cx="1338269" cy="111879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6082" y="5924112"/>
              <a:ext cx="1088659" cy="487101"/>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29788" y="5851940"/>
              <a:ext cx="1353796" cy="552652"/>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67202" y="5871479"/>
              <a:ext cx="1010218" cy="522789"/>
            </a:xfrm>
            <a:prstGeom prst="rect">
              <a:avLst/>
            </a:prstGeom>
          </p:spPr>
        </p:pic>
      </p:grpSp>
      <p:pic>
        <p:nvPicPr>
          <p:cNvPr id="16" name="Picture 15" descr="Asset 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74450" y="3008945"/>
            <a:ext cx="1618319" cy="2434166"/>
          </a:xfrm>
          <a:prstGeom prst="rect">
            <a:avLst/>
          </a:prstGeom>
        </p:spPr>
      </p:pic>
    </p:spTree>
    <p:extLst>
      <p:ext uri="{BB962C8B-B14F-4D97-AF65-F5344CB8AC3E}">
        <p14:creationId xmlns:p14="http://schemas.microsoft.com/office/powerpoint/2010/main" val="1662683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2490"/>
            <a:ext cx="4823911" cy="6370974"/>
          </a:xfrm>
          <a:prstGeom prst="rect">
            <a:avLst/>
          </a:prstGeom>
        </p:spPr>
        <p:txBody>
          <a:bodyPr wrap="square">
            <a:spAutoFit/>
          </a:bodyPr>
          <a:lstStyle/>
          <a:p>
            <a:pPr marL="342900" indent="-342900">
              <a:buFont typeface="Arial"/>
              <a:buChar char="•"/>
            </a:pPr>
            <a:r>
              <a:rPr lang="en-US" sz="2400" dirty="0">
                <a:solidFill>
                  <a:srgbClr val="FFFFFF"/>
                </a:solidFill>
                <a:latin typeface="Avenir Book"/>
                <a:cs typeface="Avenir Book"/>
              </a:rPr>
              <a:t>6U </a:t>
            </a:r>
            <a:r>
              <a:rPr lang="en-US" sz="2400" dirty="0" err="1">
                <a:solidFill>
                  <a:srgbClr val="FFFFFF"/>
                </a:solidFill>
                <a:latin typeface="Avenir Book"/>
                <a:cs typeface="Avenir Book"/>
              </a:rPr>
              <a:t>CubeSat</a:t>
            </a:r>
            <a:r>
              <a:rPr lang="en-US" sz="2400" dirty="0">
                <a:solidFill>
                  <a:srgbClr val="FFFFFF"/>
                </a:solidFill>
                <a:latin typeface="Avenir Book"/>
                <a:cs typeface="Avenir Book"/>
              </a:rPr>
              <a:t>, 9 cm telescope </a:t>
            </a:r>
          </a:p>
          <a:p>
            <a:r>
              <a:rPr lang="en-US" sz="2400" dirty="0">
                <a:solidFill>
                  <a:srgbClr val="FFFFFF"/>
                </a:solidFill>
                <a:latin typeface="Avenir Book"/>
                <a:cs typeface="Avenir Book"/>
              </a:rPr>
              <a:t>    with a 0.7° FOV</a:t>
            </a:r>
          </a:p>
          <a:p>
            <a:pPr marL="342900" indent="-342900">
              <a:buFont typeface="Arial"/>
              <a:buChar char="•"/>
            </a:pPr>
            <a:endParaRPr lang="en-US" sz="2400" dirty="0">
              <a:solidFill>
                <a:srgbClr val="FFFFFF"/>
              </a:solidFill>
              <a:latin typeface="Avenir Book"/>
              <a:cs typeface="Avenir Book"/>
            </a:endParaRPr>
          </a:p>
          <a:p>
            <a:pPr marL="342900" indent="-342900">
              <a:buFont typeface="Arial"/>
              <a:buChar char="•"/>
            </a:pPr>
            <a:r>
              <a:rPr lang="en-US" sz="2400" dirty="0">
                <a:solidFill>
                  <a:srgbClr val="FFFFFF"/>
                </a:solidFill>
                <a:latin typeface="Avenir Book"/>
                <a:cs typeface="Avenir Book"/>
              </a:rPr>
              <a:t>Active pointing with reaction </a:t>
            </a:r>
          </a:p>
          <a:p>
            <a:r>
              <a:rPr lang="en-US" sz="2400" dirty="0">
                <a:solidFill>
                  <a:srgbClr val="FFFFFF"/>
                </a:solidFill>
                <a:latin typeface="Avenir Book"/>
                <a:cs typeface="Avenir Book"/>
              </a:rPr>
              <a:t>    wheels and star tracker </a:t>
            </a:r>
          </a:p>
          <a:p>
            <a:r>
              <a:rPr lang="en-US" sz="2400" dirty="0">
                <a:solidFill>
                  <a:srgbClr val="FFFFFF"/>
                </a:solidFill>
                <a:latin typeface="Avenir Book"/>
                <a:cs typeface="Avenir Book"/>
              </a:rPr>
              <a:t>			</a:t>
            </a:r>
          </a:p>
          <a:p>
            <a:pPr marL="342900" indent="-342900">
              <a:buFont typeface="Arial"/>
              <a:buChar char="•"/>
            </a:pPr>
            <a:r>
              <a:rPr lang="en-US" sz="2400" dirty="0">
                <a:solidFill>
                  <a:srgbClr val="FFFFFF"/>
                </a:solidFill>
                <a:latin typeface="Avenir Book"/>
                <a:cs typeface="Avenir Book"/>
              </a:rPr>
              <a:t>UV camera with two </a:t>
            </a:r>
          </a:p>
          <a:p>
            <a:r>
              <a:rPr lang="en-US" sz="2400" dirty="0">
                <a:solidFill>
                  <a:srgbClr val="FFFFFF"/>
                </a:solidFill>
                <a:latin typeface="Avenir Book"/>
                <a:cs typeface="Avenir Book"/>
              </a:rPr>
              <a:t>    detectors: S-FUV [153-171 nm] </a:t>
            </a:r>
          </a:p>
          <a:p>
            <a:r>
              <a:rPr lang="en-US" sz="2400" dirty="0">
                <a:solidFill>
                  <a:srgbClr val="FFFFFF"/>
                </a:solidFill>
                <a:latin typeface="Avenir Book"/>
                <a:cs typeface="Avenir Book"/>
              </a:rPr>
              <a:t>    &amp; S-NUV [258-308 nm]</a:t>
            </a:r>
          </a:p>
          <a:p>
            <a:endParaRPr lang="en-US" sz="2400" dirty="0">
              <a:solidFill>
                <a:srgbClr val="FFFFFF"/>
              </a:solidFill>
              <a:latin typeface="Avenir Book"/>
              <a:cs typeface="Avenir Book"/>
            </a:endParaRPr>
          </a:p>
          <a:p>
            <a:pPr marL="342900" indent="-342900">
              <a:buFont typeface="Arial"/>
              <a:buChar char="•"/>
            </a:pPr>
            <a:r>
              <a:rPr lang="en-US" sz="2400" dirty="0">
                <a:solidFill>
                  <a:srgbClr val="FFFFFF"/>
                </a:solidFill>
                <a:latin typeface="Avenir Book"/>
                <a:cs typeface="Avenir Book"/>
              </a:rPr>
              <a:t>Photometric precision: </a:t>
            </a:r>
          </a:p>
          <a:p>
            <a:r>
              <a:rPr lang="en-US" sz="2400" dirty="0">
                <a:solidFill>
                  <a:srgbClr val="FFFFFF"/>
                </a:solidFill>
                <a:latin typeface="Avenir Book"/>
                <a:cs typeface="Avenir Book"/>
              </a:rPr>
              <a:t>    1% - 10%</a:t>
            </a:r>
          </a:p>
          <a:p>
            <a:endParaRPr lang="en-US" sz="2400" dirty="0">
              <a:solidFill>
                <a:srgbClr val="FFFFFF"/>
              </a:solidFill>
              <a:latin typeface="Avenir Book"/>
              <a:cs typeface="Avenir Book"/>
            </a:endParaRPr>
          </a:p>
          <a:p>
            <a:pPr marL="342900" indent="-342900">
              <a:buFont typeface="Arial"/>
              <a:buChar char="•"/>
            </a:pPr>
            <a:r>
              <a:rPr lang="en-US" sz="2400" dirty="0">
                <a:solidFill>
                  <a:srgbClr val="FFFFFF"/>
                </a:solidFill>
                <a:latin typeface="Avenir Book"/>
                <a:cs typeface="Avenir Book"/>
              </a:rPr>
              <a:t>&gt;1 year of dedicated monitoring of M stars from a sun-synchronous orbit</a:t>
            </a:r>
          </a:p>
          <a:p>
            <a:pPr marL="342900" indent="-342900">
              <a:buFont typeface="Arial"/>
              <a:buChar char="•"/>
            </a:pPr>
            <a:endParaRPr lang="en-US" sz="2400" dirty="0">
              <a:solidFill>
                <a:srgbClr val="FFFFFF"/>
              </a:solidFill>
              <a:latin typeface="Avenir Book"/>
              <a:cs typeface="Avenir Book"/>
            </a:endParaRPr>
          </a:p>
        </p:txBody>
      </p:sp>
      <p:pic>
        <p:nvPicPr>
          <p:cNvPr id="9" name="Picture 8" descr="../../../Downloads/Capture%205.PNG">
            <a:extLst>
              <a:ext uri="{FF2B5EF4-FFF2-40B4-BE49-F238E27FC236}">
                <a16:creationId xmlns:a16="http://schemas.microsoft.com/office/drawing/2014/main" id="{7CB5642B-37F1-9D41-BBBA-87452FA442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8716" y="358534"/>
            <a:ext cx="4069079" cy="2961251"/>
          </a:xfrm>
          <a:prstGeom prst="rect">
            <a:avLst/>
          </a:prstGeom>
          <a:noFill/>
          <a:ln>
            <a:solidFill>
              <a:srgbClr val="951A1B"/>
            </a:solidFill>
          </a:ln>
        </p:spPr>
      </p:pic>
      <p:pic>
        <p:nvPicPr>
          <p:cNvPr id="10" name="Picture 9">
            <a:extLst>
              <a:ext uri="{FF2B5EF4-FFF2-40B4-BE49-F238E27FC236}">
                <a16:creationId xmlns:a16="http://schemas.microsoft.com/office/drawing/2014/main" id="{2A4AF6F7-E89D-AB47-AEEA-51C7E1AF512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890052" y="3613660"/>
            <a:ext cx="4067743" cy="2924438"/>
          </a:xfrm>
          <a:prstGeom prst="rect">
            <a:avLst/>
          </a:prstGeom>
          <a:solidFill>
            <a:schemeClr val="bg1"/>
          </a:solidFill>
          <a:ln>
            <a:solidFill>
              <a:srgbClr val="951A1B"/>
            </a:solidFill>
          </a:ln>
        </p:spPr>
      </p:pic>
      <p:sp>
        <p:nvSpPr>
          <p:cNvPr id="8" name="Rectangle 7"/>
          <p:cNvSpPr/>
          <p:nvPr/>
        </p:nvSpPr>
        <p:spPr>
          <a:xfrm>
            <a:off x="66141" y="0"/>
            <a:ext cx="4823911" cy="646331"/>
          </a:xfrm>
          <a:prstGeom prst="rect">
            <a:avLst/>
          </a:prstGeom>
        </p:spPr>
        <p:txBody>
          <a:bodyPr wrap="square">
            <a:spAutoFit/>
          </a:bodyPr>
          <a:lstStyle/>
          <a:p>
            <a:r>
              <a:rPr lang="en-US" sz="3600" dirty="0">
                <a:solidFill>
                  <a:schemeClr val="bg1"/>
                </a:solidFill>
                <a:latin typeface="Avenir Book"/>
              </a:rPr>
              <a:t>Overview of SPARCS</a:t>
            </a:r>
          </a:p>
        </p:txBody>
      </p:sp>
    </p:spTree>
    <p:extLst>
      <p:ext uri="{BB962C8B-B14F-4D97-AF65-F5344CB8AC3E}">
        <p14:creationId xmlns:p14="http://schemas.microsoft.com/office/powerpoint/2010/main" val="2740608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87149"/>
            <a:ext cx="9144000" cy="646331"/>
          </a:xfrm>
          <a:prstGeom prst="rect">
            <a:avLst/>
          </a:prstGeom>
          <a:noFill/>
        </p:spPr>
        <p:txBody>
          <a:bodyPr wrap="square" rtlCol="0">
            <a:spAutoFit/>
          </a:bodyPr>
          <a:lstStyle/>
          <a:p>
            <a:r>
              <a:rPr lang="en-US" sz="3600" dirty="0">
                <a:solidFill>
                  <a:srgbClr val="FFFFFF"/>
                </a:solidFill>
                <a:latin typeface="Avenir Book"/>
              </a:rPr>
              <a:t>SPARCS Targets</a:t>
            </a:r>
          </a:p>
        </p:txBody>
      </p:sp>
      <p:pic>
        <p:nvPicPr>
          <p:cNvPr id="11" name="Picture 10" descr="Asset 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1976" y="155384"/>
            <a:ext cx="785819" cy="1181976"/>
          </a:xfrm>
          <a:prstGeom prst="rect">
            <a:avLst/>
          </a:prstGeom>
        </p:spPr>
      </p:pic>
      <p:grpSp>
        <p:nvGrpSpPr>
          <p:cNvPr id="4" name="Group 3"/>
          <p:cNvGrpSpPr/>
          <p:nvPr/>
        </p:nvGrpSpPr>
        <p:grpSpPr>
          <a:xfrm>
            <a:off x="159283" y="1415534"/>
            <a:ext cx="4328611" cy="4291884"/>
            <a:chOff x="159283" y="1415534"/>
            <a:chExt cx="4328611" cy="4291884"/>
          </a:xfrm>
        </p:grpSpPr>
        <p:sp>
          <p:nvSpPr>
            <p:cNvPr id="15" name="TextBox 14"/>
            <p:cNvSpPr txBox="1"/>
            <p:nvPr/>
          </p:nvSpPr>
          <p:spPr>
            <a:xfrm>
              <a:off x="250788" y="5122642"/>
              <a:ext cx="4237106" cy="584776"/>
            </a:xfrm>
            <a:prstGeom prst="rect">
              <a:avLst/>
            </a:prstGeom>
            <a:noFill/>
          </p:spPr>
          <p:txBody>
            <a:bodyPr wrap="square" rtlCol="0">
              <a:spAutoFit/>
            </a:bodyPr>
            <a:lstStyle/>
            <a:p>
              <a:r>
                <a:rPr lang="en-US" sz="1600" dirty="0">
                  <a:solidFill>
                    <a:srgbClr val="FFFFFF"/>
                  </a:solidFill>
                  <a:latin typeface="Avenir Book"/>
                  <a:cs typeface="Avenir Book"/>
                </a:rPr>
                <a:t>TWA and AU </a:t>
              </a:r>
              <a:r>
                <a:rPr lang="en-US" sz="1600" dirty="0" err="1">
                  <a:solidFill>
                    <a:srgbClr val="FFFFFF"/>
                  </a:solidFill>
                  <a:latin typeface="Avenir Book"/>
                  <a:cs typeface="Avenir Book"/>
                </a:rPr>
                <a:t>Mic</a:t>
              </a:r>
              <a:r>
                <a:rPr lang="en-US" sz="1600" dirty="0">
                  <a:solidFill>
                    <a:srgbClr val="FFFFFF"/>
                  </a:solidFill>
                  <a:latin typeface="Avenir Book"/>
                  <a:cs typeface="Avenir Book"/>
                </a:rPr>
                <a:t> with debris disks – signpost of planets (</a:t>
              </a:r>
              <a:r>
                <a:rPr lang="en-US" sz="1600" dirty="0" err="1">
                  <a:solidFill>
                    <a:srgbClr val="FFFFFF"/>
                  </a:solidFill>
                  <a:latin typeface="Avenir Book"/>
                  <a:cs typeface="Avenir Book"/>
                </a:rPr>
                <a:t>Boccaletti</a:t>
              </a:r>
              <a:r>
                <a:rPr lang="en-US" sz="1600" dirty="0">
                  <a:solidFill>
                    <a:srgbClr val="FFFFFF"/>
                  </a:solidFill>
                  <a:latin typeface="Avenir Book"/>
                  <a:cs typeface="Avenir Book"/>
                </a:rPr>
                <a:t> et al. 2015)</a:t>
              </a:r>
            </a:p>
          </p:txBody>
        </p:sp>
        <p:sp>
          <p:nvSpPr>
            <p:cNvPr id="2" name="Rectangle 1"/>
            <p:cNvSpPr/>
            <p:nvPr/>
          </p:nvSpPr>
          <p:spPr>
            <a:xfrm>
              <a:off x="159283" y="1415534"/>
              <a:ext cx="4219559" cy="369332"/>
            </a:xfrm>
            <a:prstGeom prst="rect">
              <a:avLst/>
            </a:prstGeom>
          </p:spPr>
          <p:txBody>
            <a:bodyPr wrap="none">
              <a:spAutoFit/>
            </a:bodyPr>
            <a:lstStyle/>
            <a:p>
              <a:pPr algn="ctr"/>
              <a:r>
                <a:rPr lang="en-US" dirty="0">
                  <a:solidFill>
                    <a:srgbClr val="FFFFFF"/>
                  </a:solidFill>
                  <a:latin typeface="Avenir Book"/>
                </a:rPr>
                <a:t>Young M stars possibly forming planets </a:t>
              </a:r>
            </a:p>
          </p:txBody>
        </p:sp>
        <p:pic>
          <p:nvPicPr>
            <p:cNvPr id="16" name="Picture 15"/>
            <p:cNvPicPr>
              <a:picLocks noChangeAspect="1"/>
            </p:cNvPicPr>
            <p:nvPr/>
          </p:nvPicPr>
          <p:blipFill rotWithShape="1">
            <a:blip r:embed="rId6"/>
            <a:srcRect l="13031" t="6198" r="6785" b="65236"/>
            <a:stretch/>
          </p:blipFill>
          <p:spPr>
            <a:xfrm>
              <a:off x="479388" y="4058481"/>
              <a:ext cx="3733800" cy="1064161"/>
            </a:xfrm>
            <a:prstGeom prst="rect">
              <a:avLst/>
            </a:prstGeom>
            <a:ln>
              <a:solidFill>
                <a:srgbClr val="000000"/>
              </a:solidFill>
            </a:ln>
          </p:spPr>
        </p:pic>
        <p:pic>
          <p:nvPicPr>
            <p:cNvPr id="17" name="Picture 16"/>
            <p:cNvPicPr>
              <a:picLocks noChangeAspect="1"/>
            </p:cNvPicPr>
            <p:nvPr/>
          </p:nvPicPr>
          <p:blipFill>
            <a:blip r:embed="rId7"/>
            <a:stretch>
              <a:fillRect/>
            </a:stretch>
          </p:blipFill>
          <p:spPr>
            <a:xfrm>
              <a:off x="1077843" y="1808788"/>
              <a:ext cx="2146110" cy="2146110"/>
            </a:xfrm>
            <a:prstGeom prst="rect">
              <a:avLst/>
            </a:prstGeom>
            <a:ln>
              <a:solidFill>
                <a:schemeClr val="tx1"/>
              </a:solidFill>
            </a:ln>
          </p:spPr>
        </p:pic>
      </p:grpSp>
      <p:grpSp>
        <p:nvGrpSpPr>
          <p:cNvPr id="5" name="Group 4">
            <a:extLst>
              <a:ext uri="{FF2B5EF4-FFF2-40B4-BE49-F238E27FC236}">
                <a16:creationId xmlns:a16="http://schemas.microsoft.com/office/drawing/2014/main" id="{FB7F62CC-0AD5-8F40-8CDC-02392FAFB3F8}"/>
              </a:ext>
            </a:extLst>
          </p:cNvPr>
          <p:cNvGrpSpPr/>
          <p:nvPr/>
        </p:nvGrpSpPr>
        <p:grpSpPr>
          <a:xfrm>
            <a:off x="4587130" y="1415534"/>
            <a:ext cx="4556870" cy="3105666"/>
            <a:chOff x="4587130" y="1415534"/>
            <a:chExt cx="4556870" cy="3105666"/>
          </a:xfrm>
        </p:grpSpPr>
        <p:sp>
          <p:nvSpPr>
            <p:cNvPr id="3" name="Rectangle 2"/>
            <p:cNvSpPr/>
            <p:nvPr/>
          </p:nvSpPr>
          <p:spPr>
            <a:xfrm>
              <a:off x="4813283" y="1415534"/>
              <a:ext cx="3902166" cy="369332"/>
            </a:xfrm>
            <a:prstGeom prst="rect">
              <a:avLst/>
            </a:prstGeom>
          </p:spPr>
          <p:txBody>
            <a:bodyPr wrap="none">
              <a:spAutoFit/>
            </a:bodyPr>
            <a:lstStyle/>
            <a:p>
              <a:pPr algn="ctr"/>
              <a:r>
                <a:rPr lang="en-US" dirty="0">
                  <a:solidFill>
                    <a:srgbClr val="FFFFFF"/>
                  </a:solidFill>
                  <a:latin typeface="Avenir Book"/>
                </a:rPr>
                <a:t>Old M dwarfs with transiting planets</a:t>
              </a:r>
            </a:p>
          </p:txBody>
        </p:sp>
        <p:pic>
          <p:nvPicPr>
            <p:cNvPr id="14" name="eso50lightintensityexo.m4v">
              <a:extLst>
                <a:ext uri="{FF2B5EF4-FFF2-40B4-BE49-F238E27FC236}">
                  <a16:creationId xmlns:a16="http://schemas.microsoft.com/office/drawing/2014/main" id="{CCBFE098-0351-874F-BE5B-63D1A8E46AD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87130" y="1957961"/>
              <a:ext cx="4556870" cy="2563239"/>
            </a:xfrm>
            <a:prstGeom prst="rect">
              <a:avLst/>
            </a:prstGeom>
            <a:noFill/>
            <a:ln>
              <a:noFill/>
            </a:ln>
          </p:spPr>
        </p:pic>
      </p:grpSp>
    </p:spTree>
    <p:extLst>
      <p:ext uri="{BB962C8B-B14F-4D97-AF65-F5344CB8AC3E}">
        <p14:creationId xmlns:p14="http://schemas.microsoft.com/office/powerpoint/2010/main" val="1701338518"/>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1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p:nvPr>
        </p:nvSpPr>
        <p:spPr>
          <a:xfrm>
            <a:off x="60106" y="267442"/>
            <a:ext cx="8229600" cy="1200329"/>
          </a:xfrm>
          <a:prstGeom prst="rect">
            <a:avLst/>
          </a:prstGeom>
          <a:noFill/>
        </p:spPr>
        <p:txBody>
          <a:bodyPr wrap="square" rtlCol="0">
            <a:spAutoFit/>
          </a:bodyPr>
          <a:lstStyle/>
          <a:p>
            <a:pPr algn="l"/>
            <a:r>
              <a:rPr lang="en-US" sz="3600" dirty="0">
                <a:solidFill>
                  <a:srgbClr val="FFFFFF"/>
                </a:solidFill>
              </a:rPr>
              <a:t>Adding the time-domain:</a:t>
            </a:r>
            <a:br>
              <a:rPr lang="en-US" sz="3600" dirty="0">
                <a:solidFill>
                  <a:srgbClr val="FFFFFF"/>
                </a:solidFill>
              </a:rPr>
            </a:br>
            <a:r>
              <a:rPr lang="en-US" sz="3600" dirty="0">
                <a:solidFill>
                  <a:srgbClr val="FFFFFF"/>
                </a:solidFill>
              </a:rPr>
              <a:t>SPARCS Monitoring Plan </a:t>
            </a:r>
            <a:endParaRPr lang="en-US" sz="2800" dirty="0">
              <a:solidFill>
                <a:srgbClr val="FFFFFF"/>
              </a:solidFill>
            </a:endParaRPr>
          </a:p>
        </p:txBody>
      </p:sp>
      <p:sp>
        <p:nvSpPr>
          <p:cNvPr id="2" name="Rectangle 1"/>
          <p:cNvSpPr/>
          <p:nvPr/>
        </p:nvSpPr>
        <p:spPr>
          <a:xfrm>
            <a:off x="60106" y="1398684"/>
            <a:ext cx="8519783" cy="830997"/>
          </a:xfrm>
          <a:prstGeom prst="rect">
            <a:avLst/>
          </a:prstGeom>
        </p:spPr>
        <p:txBody>
          <a:bodyPr wrap="square">
            <a:spAutoFit/>
          </a:bodyPr>
          <a:lstStyle/>
          <a:p>
            <a:pPr algn="just"/>
            <a:r>
              <a:rPr lang="en-US" sz="2400" dirty="0">
                <a:solidFill>
                  <a:srgbClr val="FFFFFF"/>
                </a:solidFill>
                <a:latin typeface="Avenir Book"/>
              </a:rPr>
              <a:t>Recording timescales from minutes to weeks to measure short-term flaring and long-term rotational modulation. </a:t>
            </a:r>
          </a:p>
        </p:txBody>
      </p:sp>
      <p:pic>
        <p:nvPicPr>
          <p:cNvPr id="8" name="Picture 7" descr="sparcs_targets_vs_hst_no_k2_proxima.pdf"/>
          <p:cNvPicPr>
            <a:picLocks noChangeAspect="1"/>
          </p:cNvPicPr>
          <p:nvPr/>
        </p:nvPicPr>
        <p:blipFill rotWithShape="1">
          <a:blip r:embed="rId3">
            <a:extLst>
              <a:ext uri="{28A0092B-C50C-407E-A947-70E740481C1C}">
                <a14:useLocalDpi xmlns:a14="http://schemas.microsoft.com/office/drawing/2010/main" val="0"/>
              </a:ext>
            </a:extLst>
          </a:blip>
          <a:srcRect r="-19783"/>
          <a:stretch/>
        </p:blipFill>
        <p:spPr>
          <a:xfrm>
            <a:off x="1586036" y="2349287"/>
            <a:ext cx="5966229" cy="4234793"/>
          </a:xfrm>
          <a:prstGeom prst="rect">
            <a:avLst/>
          </a:prstGeom>
          <a:solidFill>
            <a:schemeClr val="bg1"/>
          </a:solidFill>
          <a:ln>
            <a:solidFill>
              <a:srgbClr val="951A1B"/>
            </a:solidFill>
          </a:ln>
        </p:spPr>
      </p:pic>
    </p:spTree>
    <p:extLst>
      <p:ext uri="{BB962C8B-B14F-4D97-AF65-F5344CB8AC3E}">
        <p14:creationId xmlns:p14="http://schemas.microsoft.com/office/powerpoint/2010/main" val="2153365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5-07 at 5.42.27 PM.png"/>
          <p:cNvPicPr>
            <a:picLocks noChangeAspect="1"/>
          </p:cNvPicPr>
          <p:nvPr/>
        </p:nvPicPr>
        <p:blipFill rotWithShape="1">
          <a:blip r:embed="rId3">
            <a:extLst>
              <a:ext uri="{28A0092B-C50C-407E-A947-70E740481C1C}">
                <a14:useLocalDpi xmlns:a14="http://schemas.microsoft.com/office/drawing/2010/main" val="0"/>
              </a:ext>
            </a:extLst>
          </a:blip>
          <a:srcRect b="-7294"/>
          <a:stretch/>
        </p:blipFill>
        <p:spPr>
          <a:xfrm>
            <a:off x="1736913" y="1050547"/>
            <a:ext cx="5676900" cy="5300661"/>
          </a:xfrm>
          <a:prstGeom prst="rect">
            <a:avLst/>
          </a:prstGeom>
          <a:solidFill>
            <a:srgbClr val="FFFFFF"/>
          </a:solidFill>
        </p:spPr>
      </p:pic>
      <p:sp>
        <p:nvSpPr>
          <p:cNvPr id="5" name="Title 1"/>
          <p:cNvSpPr txBox="1">
            <a:spLocks/>
          </p:cNvSpPr>
          <p:nvPr/>
        </p:nvSpPr>
        <p:spPr>
          <a:xfrm>
            <a:off x="44823" y="-311943"/>
            <a:ext cx="9768592" cy="170390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pPr algn="l"/>
            <a:r>
              <a:rPr lang="en-US" sz="3200" dirty="0">
                <a:solidFill>
                  <a:schemeClr val="bg1"/>
                </a:solidFill>
                <a:cs typeface="Avenir Book"/>
              </a:rPr>
              <a:t>First results: The </a:t>
            </a:r>
            <a:r>
              <a:rPr lang="en-US" sz="3200" dirty="0" err="1">
                <a:solidFill>
                  <a:schemeClr val="bg1"/>
                </a:solidFill>
                <a:cs typeface="Avenir Book"/>
              </a:rPr>
              <a:t>HazFlare</a:t>
            </a:r>
            <a:r>
              <a:rPr lang="en-US" sz="3200" dirty="0">
                <a:solidFill>
                  <a:schemeClr val="bg1"/>
                </a:solidFill>
                <a:cs typeface="Avenir Book"/>
              </a:rPr>
              <a:t> </a:t>
            </a:r>
            <a:r>
              <a:rPr lang="en-US" sz="3200" dirty="0" err="1">
                <a:solidFill>
                  <a:schemeClr val="bg1"/>
                </a:solidFill>
                <a:cs typeface="Avenir Book"/>
              </a:rPr>
              <a:t>SuperFlare</a:t>
            </a:r>
            <a:r>
              <a:rPr lang="en-US" sz="3200" dirty="0">
                <a:solidFill>
                  <a:schemeClr val="bg1"/>
                </a:solidFill>
                <a:cs typeface="Avenir Book"/>
              </a:rPr>
              <a:t> </a:t>
            </a:r>
          </a:p>
          <a:p>
            <a:pPr algn="l"/>
            <a:r>
              <a:rPr lang="en-US" sz="3200" dirty="0">
                <a:solidFill>
                  <a:schemeClr val="bg1"/>
                </a:solidFill>
                <a:cs typeface="Avenir Book"/>
                <a:sym typeface="Wingdings"/>
              </a:rPr>
              <a:t>	 1 </a:t>
            </a:r>
            <a:r>
              <a:rPr lang="en-US" sz="3200" dirty="0" err="1">
                <a:solidFill>
                  <a:schemeClr val="bg1"/>
                </a:solidFill>
                <a:cs typeface="Avenir Book"/>
                <a:sym typeface="Wingdings"/>
              </a:rPr>
              <a:t>superflare</a:t>
            </a:r>
            <a:r>
              <a:rPr lang="en-US" sz="3200" dirty="0">
                <a:solidFill>
                  <a:schemeClr val="bg1"/>
                </a:solidFill>
                <a:cs typeface="Avenir Book"/>
                <a:sym typeface="Wingdings"/>
              </a:rPr>
              <a:t> per day on a 45 </a:t>
            </a:r>
            <a:r>
              <a:rPr lang="en-US" sz="3200" dirty="0" err="1">
                <a:solidFill>
                  <a:schemeClr val="bg1"/>
                </a:solidFill>
                <a:cs typeface="Avenir Book"/>
                <a:sym typeface="Wingdings"/>
              </a:rPr>
              <a:t>Myr</a:t>
            </a:r>
            <a:r>
              <a:rPr lang="en-US" sz="3200" dirty="0">
                <a:solidFill>
                  <a:schemeClr val="bg1"/>
                </a:solidFill>
                <a:cs typeface="Avenir Book"/>
                <a:sym typeface="Wingdings"/>
              </a:rPr>
              <a:t> M star</a:t>
            </a:r>
            <a:endParaRPr lang="en-US" sz="3200" dirty="0">
              <a:solidFill>
                <a:schemeClr val="bg1"/>
              </a:solidFill>
              <a:cs typeface="Avenir Book"/>
            </a:endParaRPr>
          </a:p>
        </p:txBody>
      </p:sp>
      <p:sp>
        <p:nvSpPr>
          <p:cNvPr id="8" name="Rectangle 7"/>
          <p:cNvSpPr/>
          <p:nvPr/>
        </p:nvSpPr>
        <p:spPr>
          <a:xfrm>
            <a:off x="2972618" y="6470736"/>
            <a:ext cx="4456136" cy="338554"/>
          </a:xfrm>
          <a:prstGeom prst="rect">
            <a:avLst/>
          </a:prstGeom>
        </p:spPr>
        <p:txBody>
          <a:bodyPr wrap="square">
            <a:spAutoFit/>
          </a:bodyPr>
          <a:lstStyle/>
          <a:p>
            <a:pPr algn="r"/>
            <a:r>
              <a:rPr lang="en-US" sz="1600" dirty="0">
                <a:solidFill>
                  <a:srgbClr val="FFFFFF"/>
                </a:solidFill>
                <a:latin typeface="Avenir Book"/>
                <a:cs typeface="Avenir Book"/>
              </a:rPr>
              <a:t>HAZMAT IV; </a:t>
            </a:r>
            <a:r>
              <a:rPr lang="en-US" sz="1600" dirty="0" err="1">
                <a:solidFill>
                  <a:srgbClr val="FFFFFF"/>
                </a:solidFill>
                <a:latin typeface="Avenir Book"/>
                <a:cs typeface="Avenir Book"/>
              </a:rPr>
              <a:t>Loyd</a:t>
            </a:r>
            <a:r>
              <a:rPr lang="en-US" sz="1600" dirty="0">
                <a:solidFill>
                  <a:srgbClr val="FFFFFF"/>
                </a:solidFill>
                <a:latin typeface="Avenir Book"/>
                <a:cs typeface="Avenir Book"/>
              </a:rPr>
              <a:t> et al., 2018b</a:t>
            </a:r>
          </a:p>
        </p:txBody>
      </p:sp>
      <p:sp>
        <p:nvSpPr>
          <p:cNvPr id="2" name="TextBox 1"/>
          <p:cNvSpPr txBox="1"/>
          <p:nvPr/>
        </p:nvSpPr>
        <p:spPr>
          <a:xfrm>
            <a:off x="4004331" y="5830650"/>
            <a:ext cx="1180882" cy="461665"/>
          </a:xfrm>
          <a:prstGeom prst="rect">
            <a:avLst/>
          </a:prstGeom>
          <a:noFill/>
        </p:spPr>
        <p:txBody>
          <a:bodyPr wrap="none" rtlCol="0">
            <a:spAutoFit/>
          </a:bodyPr>
          <a:lstStyle/>
          <a:p>
            <a:pPr algn="ctr"/>
            <a:r>
              <a:rPr lang="en-US" sz="2400" dirty="0"/>
              <a:t>Time (s) </a:t>
            </a:r>
          </a:p>
        </p:txBody>
      </p:sp>
    </p:spTree>
    <p:extLst>
      <p:ext uri="{BB962C8B-B14F-4D97-AF65-F5344CB8AC3E}">
        <p14:creationId xmlns:p14="http://schemas.microsoft.com/office/powerpoint/2010/main" val="3659621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927630" y="1175376"/>
            <a:ext cx="7298266" cy="4571573"/>
            <a:chOff x="1" y="1"/>
            <a:chExt cx="9278796" cy="6832057"/>
          </a:xfrm>
        </p:grpSpPr>
        <p:pic>
          <p:nvPicPr>
            <p:cNvPr id="11" name="Picture 10"/>
            <p:cNvPicPr>
              <a:picLocks noChangeAspect="1"/>
            </p:cNvPicPr>
            <p:nvPr/>
          </p:nvPicPr>
          <p:blipFill rotWithShape="1">
            <a:blip r:embed="rId3"/>
            <a:srcRect l="24535" t="32547" r="16220" b="32007"/>
            <a:stretch/>
          </p:blipFill>
          <p:spPr>
            <a:xfrm>
              <a:off x="1" y="1"/>
              <a:ext cx="9185322" cy="6832057"/>
            </a:xfrm>
            <a:prstGeom prst="rect">
              <a:avLst/>
            </a:prstGeom>
            <a:ln>
              <a:solidFill>
                <a:srgbClr val="951A1B"/>
              </a:solidFill>
            </a:ln>
          </p:spPr>
        </p:pic>
        <p:pic>
          <p:nvPicPr>
            <p:cNvPr id="12" name="Picture 11" descr="sparcs_blackbg.png"/>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797" l="0" r="99790"/>
                      </a14:imgEffect>
                    </a14:imgLayer>
                  </a14:imgProps>
                </a:ext>
                <a:ext uri="{28A0092B-C50C-407E-A947-70E740481C1C}">
                  <a14:useLocalDpi xmlns:a14="http://schemas.microsoft.com/office/drawing/2010/main" val="0"/>
                </a:ext>
              </a:extLst>
            </a:blip>
            <a:srcRect b="8104"/>
            <a:stretch/>
          </p:blipFill>
          <p:spPr>
            <a:xfrm rot="15259883">
              <a:off x="5533117" y="2143138"/>
              <a:ext cx="4367958" cy="3123402"/>
            </a:xfrm>
            <a:prstGeom prst="rect">
              <a:avLst/>
            </a:prstGeom>
          </p:spPr>
        </p:pic>
      </p:grpSp>
      <p:sp>
        <p:nvSpPr>
          <p:cNvPr id="14" name="Rectangle 13"/>
          <p:cNvSpPr/>
          <p:nvPr/>
        </p:nvSpPr>
        <p:spPr>
          <a:xfrm>
            <a:off x="4361050" y="5761832"/>
            <a:ext cx="6795503" cy="379591"/>
          </a:xfrm>
          <a:prstGeom prst="rect">
            <a:avLst/>
          </a:prstGeom>
        </p:spPr>
        <p:txBody>
          <a:bodyPr wrap="square">
            <a:spAutoFit/>
          </a:bodyPr>
          <a:lstStyle/>
          <a:p>
            <a:pPr algn="ctr"/>
            <a:r>
              <a:rPr lang="en-US" sz="2800" baseline="30000" dirty="0">
                <a:solidFill>
                  <a:srgbClr val="C6D9F1"/>
                </a:solidFill>
                <a:latin typeface="Avenir Book"/>
                <a:cs typeface="Avenir Book"/>
              </a:rPr>
              <a:t>~To scale</a:t>
            </a:r>
            <a:endParaRPr lang="en-US" sz="2800" dirty="0">
              <a:solidFill>
                <a:srgbClr val="C6D9F1"/>
              </a:solidFill>
              <a:latin typeface="Avenir Book"/>
              <a:cs typeface="Avenir Book"/>
            </a:endParaRPr>
          </a:p>
        </p:txBody>
      </p:sp>
      <p:sp>
        <p:nvSpPr>
          <p:cNvPr id="3" name="Rectangle 2"/>
          <p:cNvSpPr/>
          <p:nvPr/>
        </p:nvSpPr>
        <p:spPr>
          <a:xfrm>
            <a:off x="1395965" y="2909263"/>
            <a:ext cx="920320" cy="369332"/>
          </a:xfrm>
          <a:prstGeom prst="rect">
            <a:avLst/>
          </a:prstGeom>
        </p:spPr>
        <p:txBody>
          <a:bodyPr wrap="none">
            <a:spAutoFit/>
          </a:bodyPr>
          <a:lstStyle/>
          <a:p>
            <a:r>
              <a:rPr lang="en-US" dirty="0">
                <a:solidFill>
                  <a:srgbClr val="FFFFFF"/>
                </a:solidFill>
                <a:latin typeface="Avenir Book"/>
                <a:cs typeface="Avenir Book"/>
              </a:rPr>
              <a:t>GALEX</a:t>
            </a:r>
            <a:endParaRPr lang="en-US" dirty="0"/>
          </a:p>
        </p:txBody>
      </p:sp>
      <p:sp>
        <p:nvSpPr>
          <p:cNvPr id="6" name="Rectangle 5"/>
          <p:cNvSpPr/>
          <p:nvPr/>
        </p:nvSpPr>
        <p:spPr>
          <a:xfrm>
            <a:off x="6676210" y="3946218"/>
            <a:ext cx="1476164" cy="369332"/>
          </a:xfrm>
          <a:prstGeom prst="rect">
            <a:avLst/>
          </a:prstGeom>
        </p:spPr>
        <p:txBody>
          <a:bodyPr wrap="none">
            <a:spAutoFit/>
          </a:bodyPr>
          <a:lstStyle/>
          <a:p>
            <a:r>
              <a:rPr lang="en-US" dirty="0">
                <a:solidFill>
                  <a:srgbClr val="FFFFFF"/>
                </a:solidFill>
                <a:latin typeface="Avenir Book"/>
                <a:cs typeface="Avenir Book"/>
              </a:rPr>
              <a:t>	SPARCS</a:t>
            </a:r>
            <a:endParaRPr lang="en-US" dirty="0"/>
          </a:p>
        </p:txBody>
      </p:sp>
    </p:spTree>
    <p:extLst>
      <p:ext uri="{BB962C8B-B14F-4D97-AF65-F5344CB8AC3E}">
        <p14:creationId xmlns:p14="http://schemas.microsoft.com/office/powerpoint/2010/main" val="146745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1950755" y="530225"/>
            <a:ext cx="4907112" cy="16002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endParaRPr lang="en-US" sz="4600" b="1" dirty="0">
              <a:solidFill>
                <a:srgbClr val="3366FF"/>
              </a:solidFill>
              <a:latin typeface="Avenir Book"/>
            </a:endParaRPr>
          </a:p>
          <a:p>
            <a:pPr algn="ctr" fontAlgn="auto">
              <a:spcAft>
                <a:spcPts val="0"/>
              </a:spcAft>
              <a:defRPr/>
            </a:pPr>
            <a:endParaRPr lang="en-US" sz="5400" b="1" dirty="0">
              <a:solidFill>
                <a:srgbClr val="3366FF"/>
              </a:solidFill>
              <a:latin typeface="Avenir Book"/>
            </a:endParaRPr>
          </a:p>
        </p:txBody>
      </p:sp>
      <p:sp>
        <p:nvSpPr>
          <p:cNvPr id="6" name="TextBox 5"/>
          <p:cNvSpPr txBox="1"/>
          <p:nvPr/>
        </p:nvSpPr>
        <p:spPr>
          <a:xfrm>
            <a:off x="0" y="2565780"/>
            <a:ext cx="9010316" cy="2431435"/>
          </a:xfrm>
          <a:prstGeom prst="rect">
            <a:avLst/>
          </a:prstGeom>
          <a:noFill/>
        </p:spPr>
        <p:txBody>
          <a:bodyPr wrap="square" rtlCol="0">
            <a:spAutoFit/>
          </a:bodyPr>
          <a:lstStyle/>
          <a:p>
            <a:pPr algn="ctr"/>
            <a:r>
              <a:rPr lang="en-US" sz="4400" dirty="0">
                <a:solidFill>
                  <a:schemeClr val="bg1"/>
                </a:solidFill>
                <a:latin typeface="Avenir Book"/>
              </a:rPr>
              <a:t>So what makes us think we can do useful UV science with SPARCS?</a:t>
            </a:r>
          </a:p>
          <a:p>
            <a:pPr algn="ctr"/>
            <a:endParaRPr lang="en-US" sz="4400" dirty="0">
              <a:solidFill>
                <a:schemeClr val="bg1"/>
              </a:solidFill>
              <a:latin typeface="Avenir Book"/>
            </a:endParaRPr>
          </a:p>
          <a:p>
            <a:pPr algn="ctr"/>
            <a:r>
              <a:rPr lang="en-US" sz="2000" dirty="0">
                <a:solidFill>
                  <a:schemeClr val="bg1"/>
                </a:solidFill>
                <a:latin typeface="Avenir Book"/>
              </a:rPr>
              <a:t>(For more details, see poster papers)</a:t>
            </a:r>
          </a:p>
        </p:txBody>
      </p:sp>
    </p:spTree>
    <p:extLst>
      <p:ext uri="{BB962C8B-B14F-4D97-AF65-F5344CB8AC3E}">
        <p14:creationId xmlns:p14="http://schemas.microsoft.com/office/powerpoint/2010/main" val="1660464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5889" y="1736131"/>
            <a:ext cx="3350654" cy="727968"/>
          </a:xfrm>
          <a:prstGeom prst="rect">
            <a:avLst/>
          </a:prstGeom>
          <a:solidFill>
            <a:srgbClr val="FFFFFF"/>
          </a:solidFill>
          <a:ln>
            <a:solidFill>
              <a:srgbClr val="951A1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latin typeface="Avenir Book"/>
                <a:cs typeface="Avenir Book"/>
              </a:rPr>
              <a:t>Principal Investigator</a:t>
            </a:r>
          </a:p>
          <a:p>
            <a:pPr algn="ctr"/>
            <a:r>
              <a:rPr lang="en-US" dirty="0">
                <a:solidFill>
                  <a:srgbClr val="000000"/>
                </a:solidFill>
                <a:latin typeface="Avenir Book"/>
                <a:cs typeface="Avenir Book"/>
              </a:rPr>
              <a:t>Evgenya Shkolnik (ASU)</a:t>
            </a:r>
          </a:p>
        </p:txBody>
      </p:sp>
      <p:sp>
        <p:nvSpPr>
          <p:cNvPr id="10" name="Rectangle 9"/>
          <p:cNvSpPr/>
          <p:nvPr/>
        </p:nvSpPr>
        <p:spPr>
          <a:xfrm>
            <a:off x="5175513" y="1625604"/>
            <a:ext cx="3350654" cy="2009772"/>
          </a:xfrm>
          <a:prstGeom prst="rect">
            <a:avLst/>
          </a:prstGeom>
          <a:solidFill>
            <a:srgbClr val="FFFFFF"/>
          </a:solidFill>
          <a:ln>
            <a:solidFill>
              <a:srgbClr val="951A1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latin typeface="Avenir Book"/>
                <a:cs typeface="Avenir Book"/>
              </a:rPr>
              <a:t>Science </a:t>
            </a:r>
          </a:p>
          <a:p>
            <a:pPr algn="ctr"/>
            <a:r>
              <a:rPr lang="en-US" dirty="0">
                <a:solidFill>
                  <a:srgbClr val="000000"/>
                </a:solidFill>
                <a:latin typeface="Avenir Book"/>
                <a:cs typeface="Avenir Book"/>
              </a:rPr>
              <a:t>Travis Barman (UA)</a:t>
            </a:r>
          </a:p>
          <a:p>
            <a:pPr algn="ctr"/>
            <a:r>
              <a:rPr lang="en-US" dirty="0" err="1">
                <a:solidFill>
                  <a:srgbClr val="000000"/>
                </a:solidFill>
                <a:latin typeface="Avenir Book"/>
                <a:cs typeface="Avenir Book"/>
              </a:rPr>
              <a:t>Varoujan</a:t>
            </a:r>
            <a:r>
              <a:rPr lang="en-US" dirty="0">
                <a:solidFill>
                  <a:srgbClr val="000000"/>
                </a:solidFill>
                <a:latin typeface="Avenir Book"/>
                <a:cs typeface="Avenir Book"/>
              </a:rPr>
              <a:t> </a:t>
            </a:r>
            <a:r>
              <a:rPr lang="en-US" dirty="0" err="1">
                <a:solidFill>
                  <a:srgbClr val="000000"/>
                </a:solidFill>
                <a:latin typeface="Avenir Book"/>
                <a:cs typeface="Avenir Book"/>
              </a:rPr>
              <a:t>Gorjian</a:t>
            </a:r>
            <a:r>
              <a:rPr lang="en-US" dirty="0">
                <a:solidFill>
                  <a:srgbClr val="000000"/>
                </a:solidFill>
                <a:latin typeface="Avenir Book"/>
                <a:cs typeface="Avenir Book"/>
              </a:rPr>
              <a:t> (JPL)</a:t>
            </a:r>
          </a:p>
          <a:p>
            <a:pPr algn="ctr"/>
            <a:r>
              <a:rPr lang="en-US" dirty="0">
                <a:solidFill>
                  <a:srgbClr val="000000"/>
                </a:solidFill>
                <a:latin typeface="Avenir Book"/>
                <a:cs typeface="Avenir Book"/>
              </a:rPr>
              <a:t>Joe Llama (Lowell)</a:t>
            </a:r>
          </a:p>
          <a:p>
            <a:pPr algn="ctr"/>
            <a:r>
              <a:rPr lang="en-US" dirty="0">
                <a:solidFill>
                  <a:srgbClr val="000000"/>
                </a:solidFill>
                <a:latin typeface="Avenir Book"/>
                <a:cs typeface="Avenir Book"/>
              </a:rPr>
              <a:t>Victoria Meadows (UW)</a:t>
            </a:r>
          </a:p>
          <a:p>
            <a:pPr algn="ctr"/>
            <a:r>
              <a:rPr lang="en-US" dirty="0">
                <a:solidFill>
                  <a:srgbClr val="000000"/>
                </a:solidFill>
                <a:latin typeface="Avenir Book"/>
                <a:cs typeface="Avenir Book"/>
              </a:rPr>
              <a:t>Mark Swain (JPL)</a:t>
            </a:r>
          </a:p>
          <a:p>
            <a:pPr algn="ctr"/>
            <a:r>
              <a:rPr lang="en-US" dirty="0">
                <a:solidFill>
                  <a:srgbClr val="000000"/>
                </a:solidFill>
                <a:latin typeface="Avenir Book"/>
                <a:cs typeface="Avenir Book"/>
              </a:rPr>
              <a:t>Robert </a:t>
            </a:r>
            <a:r>
              <a:rPr lang="en-US" dirty="0" err="1">
                <a:solidFill>
                  <a:srgbClr val="000000"/>
                </a:solidFill>
                <a:latin typeface="Avenir Book"/>
                <a:cs typeface="Avenir Book"/>
              </a:rPr>
              <a:t>Zellem</a:t>
            </a:r>
            <a:r>
              <a:rPr lang="en-US" dirty="0">
                <a:solidFill>
                  <a:srgbClr val="000000"/>
                </a:solidFill>
                <a:latin typeface="Avenir Book"/>
                <a:cs typeface="Avenir Book"/>
              </a:rPr>
              <a:t> (JPL)</a:t>
            </a:r>
          </a:p>
        </p:txBody>
      </p:sp>
      <p:sp>
        <p:nvSpPr>
          <p:cNvPr id="11" name="Rectangle 10"/>
          <p:cNvSpPr/>
          <p:nvPr/>
        </p:nvSpPr>
        <p:spPr>
          <a:xfrm>
            <a:off x="595744" y="2611896"/>
            <a:ext cx="3350654" cy="915075"/>
          </a:xfrm>
          <a:prstGeom prst="rect">
            <a:avLst/>
          </a:prstGeom>
          <a:solidFill>
            <a:srgbClr val="FFFFFF"/>
          </a:solidFill>
          <a:ln>
            <a:solidFill>
              <a:srgbClr val="951A1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latin typeface="Avenir Book"/>
                <a:cs typeface="Avenir Book"/>
              </a:rPr>
              <a:t>Systems Engineer</a:t>
            </a:r>
          </a:p>
          <a:p>
            <a:pPr algn="ctr"/>
            <a:r>
              <a:rPr lang="en-US" dirty="0">
                <a:solidFill>
                  <a:srgbClr val="000000"/>
                </a:solidFill>
                <a:latin typeface="Avenir Book"/>
                <a:cs typeface="Avenir Book"/>
              </a:rPr>
              <a:t>Peter </a:t>
            </a:r>
            <a:r>
              <a:rPr lang="en-US" dirty="0" err="1">
                <a:solidFill>
                  <a:srgbClr val="000000"/>
                </a:solidFill>
                <a:latin typeface="Avenir Book"/>
                <a:cs typeface="Avenir Book"/>
              </a:rPr>
              <a:t>Vedder</a:t>
            </a:r>
            <a:r>
              <a:rPr lang="en-US" dirty="0">
                <a:solidFill>
                  <a:srgbClr val="000000"/>
                </a:solidFill>
                <a:latin typeface="Avenir Book"/>
                <a:cs typeface="Avenir Book"/>
              </a:rPr>
              <a:t> (</a:t>
            </a:r>
            <a:r>
              <a:rPr lang="en-US" dirty="0" err="1">
                <a:solidFill>
                  <a:srgbClr val="000000"/>
                </a:solidFill>
                <a:latin typeface="Avenir Book"/>
                <a:cs typeface="Avenir Book"/>
              </a:rPr>
              <a:t>Qualek</a:t>
            </a:r>
            <a:r>
              <a:rPr lang="en-US" dirty="0">
                <a:solidFill>
                  <a:srgbClr val="000000"/>
                </a:solidFill>
                <a:latin typeface="Avenir Book"/>
                <a:cs typeface="Avenir Book"/>
              </a:rPr>
              <a:t>)</a:t>
            </a:r>
          </a:p>
          <a:p>
            <a:pPr algn="ctr"/>
            <a:r>
              <a:rPr lang="en-US" dirty="0">
                <a:solidFill>
                  <a:srgbClr val="000000"/>
                </a:solidFill>
                <a:latin typeface="Avenir Book"/>
                <a:cs typeface="Avenir Book"/>
              </a:rPr>
              <a:t>Daniel Jacobs (ASU)</a:t>
            </a:r>
          </a:p>
        </p:txBody>
      </p:sp>
      <p:sp>
        <p:nvSpPr>
          <p:cNvPr id="12" name="Rectangle 11"/>
          <p:cNvSpPr/>
          <p:nvPr/>
        </p:nvSpPr>
        <p:spPr>
          <a:xfrm>
            <a:off x="595744" y="3686175"/>
            <a:ext cx="3350654" cy="766709"/>
          </a:xfrm>
          <a:prstGeom prst="rect">
            <a:avLst/>
          </a:prstGeom>
          <a:solidFill>
            <a:srgbClr val="FFFFFF"/>
          </a:solidFill>
          <a:ln>
            <a:solidFill>
              <a:srgbClr val="951A1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latin typeface="Avenir Book"/>
                <a:cs typeface="Avenir Book"/>
              </a:rPr>
              <a:t>Payload Scientist</a:t>
            </a:r>
          </a:p>
          <a:p>
            <a:pPr algn="ctr"/>
            <a:r>
              <a:rPr lang="en-US" dirty="0">
                <a:solidFill>
                  <a:srgbClr val="000000"/>
                </a:solidFill>
                <a:latin typeface="Avenir Book"/>
                <a:cs typeface="Avenir Book"/>
              </a:rPr>
              <a:t>David </a:t>
            </a:r>
            <a:r>
              <a:rPr lang="en-US" dirty="0" err="1">
                <a:solidFill>
                  <a:srgbClr val="000000"/>
                </a:solidFill>
                <a:latin typeface="Avenir Book"/>
                <a:cs typeface="Avenir Book"/>
              </a:rPr>
              <a:t>Ardila</a:t>
            </a:r>
            <a:r>
              <a:rPr lang="en-US" dirty="0">
                <a:solidFill>
                  <a:srgbClr val="000000"/>
                </a:solidFill>
                <a:latin typeface="Avenir Book"/>
                <a:cs typeface="Avenir Book"/>
              </a:rPr>
              <a:t> (JPL)</a:t>
            </a:r>
          </a:p>
        </p:txBody>
      </p:sp>
      <p:sp>
        <p:nvSpPr>
          <p:cNvPr id="13" name="Rectangle 12"/>
          <p:cNvSpPr/>
          <p:nvPr/>
        </p:nvSpPr>
        <p:spPr>
          <a:xfrm>
            <a:off x="605792" y="4640848"/>
            <a:ext cx="3350654" cy="1828791"/>
          </a:xfrm>
          <a:prstGeom prst="rect">
            <a:avLst/>
          </a:prstGeom>
          <a:solidFill>
            <a:srgbClr val="FFFFFF"/>
          </a:solidFill>
          <a:ln>
            <a:solidFill>
              <a:srgbClr val="951A1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solidFill>
                  <a:srgbClr val="000000"/>
                </a:solidFill>
                <a:latin typeface="Avenir Book"/>
                <a:cs typeface="Avenir Book"/>
              </a:rPr>
              <a:t>CubeSat</a:t>
            </a:r>
            <a:r>
              <a:rPr lang="en-US" sz="2400" b="1" dirty="0">
                <a:solidFill>
                  <a:srgbClr val="000000"/>
                </a:solidFill>
                <a:latin typeface="Avenir Book"/>
                <a:cs typeface="Avenir Book"/>
              </a:rPr>
              <a:t> Telescope </a:t>
            </a:r>
          </a:p>
          <a:p>
            <a:pPr algn="ctr"/>
            <a:r>
              <a:rPr lang="en-US" sz="2400" b="1" dirty="0">
                <a:solidFill>
                  <a:srgbClr val="000000"/>
                </a:solidFill>
                <a:latin typeface="Avenir Book"/>
                <a:cs typeface="Avenir Book"/>
              </a:rPr>
              <a:t>and I&amp;T</a:t>
            </a:r>
          </a:p>
          <a:p>
            <a:pPr algn="ctr"/>
            <a:r>
              <a:rPr lang="en-US" dirty="0">
                <a:solidFill>
                  <a:srgbClr val="000000"/>
                </a:solidFill>
                <a:latin typeface="Avenir Book"/>
                <a:cs typeface="Avenir Book"/>
              </a:rPr>
              <a:t>Paul </a:t>
            </a:r>
            <a:r>
              <a:rPr lang="en-US" dirty="0" err="1">
                <a:solidFill>
                  <a:srgbClr val="000000"/>
                </a:solidFill>
                <a:latin typeface="Avenir Book"/>
                <a:cs typeface="Avenir Book"/>
              </a:rPr>
              <a:t>Scowen</a:t>
            </a:r>
            <a:r>
              <a:rPr lang="en-US" dirty="0">
                <a:solidFill>
                  <a:srgbClr val="000000"/>
                </a:solidFill>
                <a:latin typeface="Avenir Book"/>
                <a:cs typeface="Avenir Book"/>
              </a:rPr>
              <a:t> (ASU)</a:t>
            </a:r>
          </a:p>
          <a:p>
            <a:pPr algn="ctr"/>
            <a:r>
              <a:rPr lang="en-US" dirty="0">
                <a:solidFill>
                  <a:srgbClr val="000000"/>
                </a:solidFill>
                <a:latin typeface="Avenir Book"/>
                <a:cs typeface="Avenir Book"/>
              </a:rPr>
              <a:t>Matt Beasley (SWRI)</a:t>
            </a:r>
          </a:p>
          <a:p>
            <a:pPr algn="ctr"/>
            <a:r>
              <a:rPr lang="en-US" dirty="0">
                <a:solidFill>
                  <a:srgbClr val="000000"/>
                </a:solidFill>
                <a:latin typeface="Avenir Book"/>
                <a:cs typeface="Avenir Book"/>
              </a:rPr>
              <a:t>Mary Knapp (MIT)</a:t>
            </a:r>
          </a:p>
        </p:txBody>
      </p:sp>
      <p:sp>
        <p:nvSpPr>
          <p:cNvPr id="14" name="Rectangle 13"/>
          <p:cNvSpPr/>
          <p:nvPr/>
        </p:nvSpPr>
        <p:spPr>
          <a:xfrm>
            <a:off x="5175513" y="5186114"/>
            <a:ext cx="3350654" cy="1384014"/>
          </a:xfrm>
          <a:prstGeom prst="rect">
            <a:avLst/>
          </a:prstGeom>
          <a:solidFill>
            <a:srgbClr val="FFFFFF"/>
          </a:solidFill>
          <a:ln>
            <a:solidFill>
              <a:srgbClr val="951A1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latin typeface="Avenir Book"/>
                <a:cs typeface="Avenir Book"/>
              </a:rPr>
              <a:t>Operations/Software</a:t>
            </a:r>
          </a:p>
          <a:p>
            <a:pPr algn="ctr"/>
            <a:r>
              <a:rPr lang="en-US" dirty="0">
                <a:solidFill>
                  <a:schemeClr val="tx1"/>
                </a:solidFill>
                <a:latin typeface="Avenir Book"/>
                <a:cs typeface="Avenir Book"/>
              </a:rPr>
              <a:t>Judd Bowman (ASU)</a:t>
            </a:r>
          </a:p>
          <a:p>
            <a:pPr algn="ctr"/>
            <a:r>
              <a:rPr lang="en-US" dirty="0" err="1">
                <a:solidFill>
                  <a:schemeClr val="tx1"/>
                </a:solidFill>
                <a:latin typeface="Avenir Book"/>
                <a:cs typeface="Avenir Book"/>
              </a:rPr>
              <a:t>Tahina</a:t>
            </a:r>
            <a:r>
              <a:rPr lang="en-US" dirty="0">
                <a:solidFill>
                  <a:schemeClr val="tx1"/>
                </a:solidFill>
                <a:latin typeface="Avenir Book"/>
                <a:cs typeface="Avenir Book"/>
              </a:rPr>
              <a:t> </a:t>
            </a:r>
            <a:r>
              <a:rPr lang="en-US" dirty="0" err="1">
                <a:solidFill>
                  <a:schemeClr val="tx1"/>
                </a:solidFill>
                <a:latin typeface="Avenir Book"/>
                <a:cs typeface="Avenir Book"/>
              </a:rPr>
              <a:t>Ramiaramanantsoa</a:t>
            </a:r>
            <a:r>
              <a:rPr lang="en-US" dirty="0">
                <a:solidFill>
                  <a:schemeClr val="tx1"/>
                </a:solidFill>
                <a:latin typeface="Avenir Book"/>
                <a:cs typeface="Avenir Book"/>
              </a:rPr>
              <a:t> (ASU)</a:t>
            </a:r>
          </a:p>
        </p:txBody>
      </p:sp>
      <p:sp>
        <p:nvSpPr>
          <p:cNvPr id="15" name="Rectangle 14"/>
          <p:cNvSpPr/>
          <p:nvPr/>
        </p:nvSpPr>
        <p:spPr>
          <a:xfrm>
            <a:off x="5175513" y="3900437"/>
            <a:ext cx="3350654" cy="1003300"/>
          </a:xfrm>
          <a:prstGeom prst="rect">
            <a:avLst/>
          </a:prstGeom>
          <a:solidFill>
            <a:srgbClr val="FFFFFF"/>
          </a:solidFill>
          <a:ln>
            <a:solidFill>
              <a:srgbClr val="951A1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latin typeface="Avenir Book"/>
                <a:cs typeface="Avenir Book"/>
              </a:rPr>
              <a:t>Camera/Detector</a:t>
            </a:r>
          </a:p>
          <a:p>
            <a:pPr algn="ctr"/>
            <a:r>
              <a:rPr lang="en-US" dirty="0" err="1">
                <a:solidFill>
                  <a:srgbClr val="000000"/>
                </a:solidFill>
                <a:latin typeface="Avenir Book"/>
                <a:cs typeface="Avenir Book"/>
              </a:rPr>
              <a:t>Shouleh</a:t>
            </a:r>
            <a:r>
              <a:rPr lang="en-US" dirty="0">
                <a:solidFill>
                  <a:srgbClr val="000000"/>
                </a:solidFill>
                <a:latin typeface="Avenir Book"/>
                <a:cs typeface="Avenir Book"/>
              </a:rPr>
              <a:t> </a:t>
            </a:r>
            <a:r>
              <a:rPr lang="en-US" dirty="0" err="1">
                <a:solidFill>
                  <a:srgbClr val="000000"/>
                </a:solidFill>
                <a:latin typeface="Avenir Book"/>
                <a:cs typeface="Avenir Book"/>
              </a:rPr>
              <a:t>Nikzad</a:t>
            </a:r>
            <a:r>
              <a:rPr lang="en-US" dirty="0">
                <a:solidFill>
                  <a:srgbClr val="000000"/>
                </a:solidFill>
                <a:latin typeface="Avenir Book"/>
                <a:cs typeface="Avenir Book"/>
              </a:rPr>
              <a:t> (JPL)</a:t>
            </a:r>
          </a:p>
          <a:p>
            <a:pPr algn="ctr"/>
            <a:r>
              <a:rPr lang="en-US" dirty="0">
                <a:solidFill>
                  <a:srgbClr val="000000"/>
                </a:solidFill>
                <a:latin typeface="Avenir Book"/>
                <a:cs typeface="Avenir Book"/>
              </a:rPr>
              <a:t>April Jewell (JPL)</a:t>
            </a:r>
          </a:p>
        </p:txBody>
      </p:sp>
      <p:sp>
        <p:nvSpPr>
          <p:cNvPr id="2" name="Rectangle 1"/>
          <p:cNvSpPr/>
          <p:nvPr/>
        </p:nvSpPr>
        <p:spPr>
          <a:xfrm>
            <a:off x="524923" y="207674"/>
            <a:ext cx="7332144" cy="1200329"/>
          </a:xfrm>
          <a:prstGeom prst="rect">
            <a:avLst/>
          </a:prstGeom>
        </p:spPr>
        <p:txBody>
          <a:bodyPr wrap="square">
            <a:spAutoFit/>
          </a:bodyPr>
          <a:lstStyle/>
          <a:p>
            <a:r>
              <a:rPr lang="en-US" sz="3600" dirty="0">
                <a:solidFill>
                  <a:schemeClr val="bg1"/>
                </a:solidFill>
                <a:latin typeface="Avenir Book"/>
              </a:rPr>
              <a:t>An interdisciplinary, creative team that can work together for years.</a:t>
            </a:r>
          </a:p>
        </p:txBody>
      </p:sp>
    </p:spTree>
    <p:extLst>
      <p:ext uri="{BB962C8B-B14F-4D97-AF65-F5344CB8AC3E}">
        <p14:creationId xmlns:p14="http://schemas.microsoft.com/office/powerpoint/2010/main" val="2590868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980267" y="6421588"/>
            <a:ext cx="4969284" cy="369332"/>
          </a:xfrm>
          <a:prstGeom prst="rect">
            <a:avLst/>
          </a:prstGeom>
          <a:noFill/>
        </p:spPr>
        <p:txBody>
          <a:bodyPr wrap="square" rtlCol="0">
            <a:spAutoFit/>
          </a:bodyPr>
          <a:lstStyle/>
          <a:p>
            <a:pPr algn="r"/>
            <a:r>
              <a:rPr lang="en-US" dirty="0">
                <a:solidFill>
                  <a:srgbClr val="FFFFFF"/>
                </a:solidFill>
                <a:latin typeface="Avenir Book"/>
                <a:cs typeface="Avenir Book"/>
              </a:rPr>
              <a:t>Credit: C. Pong (MIT/JPL)  </a:t>
            </a:r>
          </a:p>
        </p:txBody>
      </p:sp>
      <p:sp>
        <p:nvSpPr>
          <p:cNvPr id="12" name="TextBox 11"/>
          <p:cNvSpPr txBox="1"/>
          <p:nvPr/>
        </p:nvSpPr>
        <p:spPr>
          <a:xfrm>
            <a:off x="138587" y="86409"/>
            <a:ext cx="9005413" cy="646331"/>
          </a:xfrm>
          <a:prstGeom prst="rect">
            <a:avLst/>
          </a:prstGeom>
          <a:noFill/>
        </p:spPr>
        <p:txBody>
          <a:bodyPr wrap="square" rtlCol="0">
            <a:spAutoFit/>
          </a:bodyPr>
          <a:lstStyle/>
          <a:p>
            <a:r>
              <a:rPr lang="en-US" sz="3600" dirty="0">
                <a:solidFill>
                  <a:srgbClr val="FFFFFF"/>
                </a:solidFill>
                <a:latin typeface="Avenir Book"/>
                <a:cs typeface="Avenir Book"/>
              </a:rPr>
              <a:t>Pointing stability is getting better.</a:t>
            </a:r>
            <a:endParaRPr lang="en-US" sz="2800" dirty="0">
              <a:solidFill>
                <a:srgbClr val="FFFFFF"/>
              </a:solidFill>
              <a:latin typeface="Avenir Book"/>
              <a:cs typeface="Avenir Book"/>
            </a:endParaRPr>
          </a:p>
        </p:txBody>
      </p:sp>
      <p:pic>
        <p:nvPicPr>
          <p:cNvPr id="2" name="Picture 1" descr="PointingComparison.png"/>
          <p:cNvPicPr>
            <a:picLocks noChangeAspect="1"/>
          </p:cNvPicPr>
          <p:nvPr/>
        </p:nvPicPr>
        <p:blipFill rotWithShape="1">
          <a:blip r:embed="rId3">
            <a:extLst>
              <a:ext uri="{28A0092B-C50C-407E-A947-70E740481C1C}">
                <a14:useLocalDpi xmlns:a14="http://schemas.microsoft.com/office/drawing/2010/main" val="0"/>
              </a:ext>
            </a:extLst>
          </a:blip>
          <a:srcRect t="10108"/>
          <a:stretch/>
        </p:blipFill>
        <p:spPr>
          <a:xfrm>
            <a:off x="1148272" y="922586"/>
            <a:ext cx="6655526" cy="5465135"/>
          </a:xfrm>
          <a:prstGeom prst="rect">
            <a:avLst/>
          </a:prstGeom>
          <a:solidFill>
            <a:srgbClr val="FFFFFF"/>
          </a:solidFill>
          <a:ln>
            <a:solidFill>
              <a:srgbClr val="000000"/>
            </a:solidFill>
          </a:ln>
        </p:spPr>
      </p:pic>
      <p:sp>
        <p:nvSpPr>
          <p:cNvPr id="6" name="Rectangle 5"/>
          <p:cNvSpPr/>
          <p:nvPr/>
        </p:nvSpPr>
        <p:spPr>
          <a:xfrm>
            <a:off x="2667000" y="3929063"/>
            <a:ext cx="778352" cy="1793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ook"/>
            </a:endParaRPr>
          </a:p>
        </p:txBody>
      </p:sp>
      <p:sp>
        <p:nvSpPr>
          <p:cNvPr id="5" name="TextBox 4"/>
          <p:cNvSpPr txBox="1"/>
          <p:nvPr/>
        </p:nvSpPr>
        <p:spPr>
          <a:xfrm>
            <a:off x="2548271" y="4051828"/>
            <a:ext cx="894182" cy="307777"/>
          </a:xfrm>
          <a:prstGeom prst="rect">
            <a:avLst/>
          </a:prstGeom>
          <a:solidFill>
            <a:srgbClr val="FFFFFF"/>
          </a:solidFill>
        </p:spPr>
        <p:txBody>
          <a:bodyPr wrap="none" rtlCol="0">
            <a:spAutoFit/>
          </a:bodyPr>
          <a:lstStyle/>
          <a:p>
            <a:r>
              <a:rPr lang="en-US" sz="1400" dirty="0">
                <a:latin typeface="Avenir Book"/>
              </a:rPr>
              <a:t>ASTERIA</a:t>
            </a:r>
          </a:p>
        </p:txBody>
      </p:sp>
      <p:grpSp>
        <p:nvGrpSpPr>
          <p:cNvPr id="15" name="Group 14"/>
          <p:cNvGrpSpPr/>
          <p:nvPr/>
        </p:nvGrpSpPr>
        <p:grpSpPr>
          <a:xfrm>
            <a:off x="3445352" y="3459225"/>
            <a:ext cx="830092" cy="764915"/>
            <a:chOff x="3445352" y="3459225"/>
            <a:chExt cx="830092" cy="764915"/>
          </a:xfrm>
        </p:grpSpPr>
        <p:pic>
          <p:nvPicPr>
            <p:cNvPr id="11" name="Picture 10" descr="SPARCS_TEAMX_040816_p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352" y="3459225"/>
              <a:ext cx="822896" cy="606299"/>
            </a:xfrm>
            <a:prstGeom prst="rect">
              <a:avLst/>
            </a:prstGeom>
          </p:spPr>
        </p:pic>
        <p:sp>
          <p:nvSpPr>
            <p:cNvPr id="14" name="TextBox 13"/>
            <p:cNvSpPr txBox="1"/>
            <p:nvPr/>
          </p:nvSpPr>
          <p:spPr>
            <a:xfrm>
              <a:off x="3445352" y="3916363"/>
              <a:ext cx="830092" cy="307777"/>
            </a:xfrm>
            <a:prstGeom prst="rect">
              <a:avLst/>
            </a:prstGeom>
            <a:solidFill>
              <a:srgbClr val="FFFFFF"/>
            </a:solidFill>
          </p:spPr>
          <p:txBody>
            <a:bodyPr wrap="none" rtlCol="0">
              <a:spAutoFit/>
            </a:bodyPr>
            <a:lstStyle/>
            <a:p>
              <a:r>
                <a:rPr lang="en-US" sz="1400" dirty="0">
                  <a:solidFill>
                    <a:srgbClr val="0000FF"/>
                  </a:solidFill>
                  <a:latin typeface="Avenir Book"/>
                </a:rPr>
                <a:t>SPARCS</a:t>
              </a:r>
            </a:p>
          </p:txBody>
        </p:sp>
      </p:grpSp>
      <p:sp>
        <p:nvSpPr>
          <p:cNvPr id="13" name="Rectangle 12"/>
          <p:cNvSpPr/>
          <p:nvPr/>
        </p:nvSpPr>
        <p:spPr>
          <a:xfrm>
            <a:off x="1664369" y="4334251"/>
            <a:ext cx="2856831" cy="1477328"/>
          </a:xfrm>
          <a:prstGeom prst="rect">
            <a:avLst/>
          </a:prstGeom>
        </p:spPr>
        <p:txBody>
          <a:bodyPr wrap="square">
            <a:spAutoFit/>
          </a:bodyPr>
          <a:lstStyle/>
          <a:p>
            <a:pPr>
              <a:defRPr/>
            </a:pPr>
            <a:r>
              <a:rPr lang="en-US" dirty="0">
                <a:latin typeface="Avenir Book"/>
              </a:rPr>
              <a:t>ACS with a star tracker, accelerometers, a Sun-sensor, and a GPS to precisely drive three-axis reaction wheels. </a:t>
            </a:r>
          </a:p>
        </p:txBody>
      </p:sp>
    </p:spTree>
    <p:extLst>
      <p:ext uri="{BB962C8B-B14F-4D97-AF65-F5344CB8AC3E}">
        <p14:creationId xmlns:p14="http://schemas.microsoft.com/office/powerpoint/2010/main" val="355549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extLst>
              <p:ext uri="{D42A27DB-BD31-4B8C-83A1-F6EECF244321}">
                <p14:modId xmlns:p14="http://schemas.microsoft.com/office/powerpoint/2010/main" val="4078905502"/>
              </p:ext>
            </p:extLst>
          </p:nvPr>
        </p:nvGraphicFramePr>
        <p:xfrm>
          <a:off x="1001124" y="1937151"/>
          <a:ext cx="7493704" cy="469237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97763" y="407200"/>
            <a:ext cx="8215411" cy="584776"/>
          </a:xfrm>
          <a:prstGeom prst="rect">
            <a:avLst/>
          </a:prstGeom>
          <a:noFill/>
        </p:spPr>
        <p:txBody>
          <a:bodyPr wrap="square" rtlCol="0">
            <a:spAutoFit/>
          </a:bodyPr>
          <a:lstStyle/>
          <a:p>
            <a:endParaRPr lang="en-US" sz="3200" dirty="0">
              <a:solidFill>
                <a:schemeClr val="bg1"/>
              </a:solidFill>
              <a:latin typeface="Avenir Book"/>
              <a:cs typeface="Avenir Book"/>
            </a:endParaRPr>
          </a:p>
        </p:txBody>
      </p:sp>
      <p:sp>
        <p:nvSpPr>
          <p:cNvPr id="12" name="TextBox 11"/>
          <p:cNvSpPr txBox="1"/>
          <p:nvPr/>
        </p:nvSpPr>
        <p:spPr>
          <a:xfrm flipH="1">
            <a:off x="971550" y="6260189"/>
            <a:ext cx="4045055" cy="369332"/>
          </a:xfrm>
          <a:prstGeom prst="rect">
            <a:avLst/>
          </a:prstGeom>
          <a:noFill/>
        </p:spPr>
        <p:txBody>
          <a:bodyPr wrap="square" rtlCol="0">
            <a:spAutoFit/>
          </a:bodyPr>
          <a:lstStyle/>
          <a:p>
            <a:r>
              <a:rPr lang="en-US" dirty="0">
                <a:latin typeface="Avenir Book"/>
                <a:cs typeface="Avenir Book"/>
              </a:rPr>
              <a:t>See </a:t>
            </a:r>
            <a:r>
              <a:rPr lang="en-US" dirty="0" err="1">
                <a:latin typeface="Avenir Book"/>
                <a:cs typeface="Avenir Book"/>
              </a:rPr>
              <a:t>Nikzad</a:t>
            </a:r>
            <a:r>
              <a:rPr lang="en-US" dirty="0">
                <a:latin typeface="Avenir Book"/>
                <a:cs typeface="Avenir Book"/>
              </a:rPr>
              <a:t> et al. 2012</a:t>
            </a:r>
          </a:p>
        </p:txBody>
      </p:sp>
      <p:sp>
        <p:nvSpPr>
          <p:cNvPr id="3" name="Rectangle 2"/>
          <p:cNvSpPr/>
          <p:nvPr/>
        </p:nvSpPr>
        <p:spPr>
          <a:xfrm>
            <a:off x="297763" y="1203986"/>
            <a:ext cx="8682050" cy="666849"/>
          </a:xfrm>
          <a:prstGeom prst="rect">
            <a:avLst/>
          </a:prstGeom>
        </p:spPr>
        <p:txBody>
          <a:bodyPr wrap="square">
            <a:spAutoFit/>
          </a:bodyPr>
          <a:lstStyle/>
          <a:p>
            <a:r>
              <a:rPr lang="en-US" sz="2800" baseline="30000" dirty="0">
                <a:solidFill>
                  <a:srgbClr val="FFFFFF"/>
                </a:solidFill>
                <a:latin typeface="Avenir Book"/>
                <a:cs typeface="Avenir Book"/>
              </a:rPr>
              <a:t>Fully-processed thinned CCDs are modified for UV enhancement by growing </a:t>
            </a:r>
          </a:p>
          <a:p>
            <a:r>
              <a:rPr lang="en-US" sz="2800" baseline="30000" dirty="0">
                <a:solidFill>
                  <a:srgbClr val="FFFFFF"/>
                </a:solidFill>
                <a:latin typeface="Avenir Book"/>
                <a:cs typeface="Avenir Book"/>
              </a:rPr>
              <a:t>2.5 nm of boron-doped silicon on the back surface. </a:t>
            </a:r>
            <a:endParaRPr lang="en-US" sz="2800" dirty="0">
              <a:solidFill>
                <a:srgbClr val="FFFFFF"/>
              </a:solidFill>
              <a:latin typeface="Avenir Book"/>
              <a:cs typeface="Avenir Book"/>
            </a:endParaRPr>
          </a:p>
        </p:txBody>
      </p:sp>
      <p:sp>
        <p:nvSpPr>
          <p:cNvPr id="10" name="TextBox 9"/>
          <p:cNvSpPr txBox="1"/>
          <p:nvPr/>
        </p:nvSpPr>
        <p:spPr>
          <a:xfrm>
            <a:off x="5759450" y="2254250"/>
            <a:ext cx="1997137" cy="369332"/>
          </a:xfrm>
          <a:prstGeom prst="rect">
            <a:avLst/>
          </a:prstGeom>
          <a:noFill/>
        </p:spPr>
        <p:txBody>
          <a:bodyPr wrap="none" rtlCol="0">
            <a:spAutoFit/>
          </a:bodyPr>
          <a:lstStyle/>
          <a:p>
            <a:r>
              <a:rPr lang="en-US" b="1" dirty="0">
                <a:solidFill>
                  <a:schemeClr val="accent5"/>
                </a:solidFill>
                <a:latin typeface="Avenir Book"/>
                <a:cs typeface="Avenir Book"/>
              </a:rPr>
              <a:t>NUV detector QE</a:t>
            </a:r>
          </a:p>
        </p:txBody>
      </p:sp>
      <p:grpSp>
        <p:nvGrpSpPr>
          <p:cNvPr id="13" name="Group 12"/>
          <p:cNvGrpSpPr/>
          <p:nvPr/>
        </p:nvGrpSpPr>
        <p:grpSpPr>
          <a:xfrm>
            <a:off x="2654649" y="2157938"/>
            <a:ext cx="1424677" cy="1049213"/>
            <a:chOff x="955761" y="195360"/>
            <a:chExt cx="1704975" cy="1406793"/>
          </a:xfrm>
        </p:grpSpPr>
        <p:pic>
          <p:nvPicPr>
            <p:cNvPr id="14" name="Picture 13"/>
            <p:cNvPicPr>
              <a:picLocks noChangeAspect="1"/>
            </p:cNvPicPr>
            <p:nvPr/>
          </p:nvPicPr>
          <p:blipFill>
            <a:blip r:embed="rId4"/>
            <a:stretch>
              <a:fillRect/>
            </a:stretch>
          </p:blipFill>
          <p:spPr>
            <a:xfrm>
              <a:off x="955761" y="195360"/>
              <a:ext cx="1704975" cy="1406793"/>
            </a:xfrm>
            <a:prstGeom prst="rect">
              <a:avLst/>
            </a:prstGeom>
            <a:ln>
              <a:solidFill>
                <a:schemeClr val="tx1"/>
              </a:solidFill>
            </a:ln>
          </p:spPr>
        </p:pic>
        <p:sp>
          <p:nvSpPr>
            <p:cNvPr id="15" name="TextBox 14"/>
            <p:cNvSpPr txBox="1"/>
            <p:nvPr/>
          </p:nvSpPr>
          <p:spPr>
            <a:xfrm>
              <a:off x="998594" y="214888"/>
              <a:ext cx="819535" cy="28886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b="1" dirty="0">
                  <a:latin typeface="Avenir Book"/>
                  <a:cs typeface="Avenir Book"/>
                </a:rPr>
                <a:t>CCD47-20</a:t>
              </a:r>
            </a:p>
          </p:txBody>
        </p:sp>
      </p:grpSp>
      <p:sp>
        <p:nvSpPr>
          <p:cNvPr id="16" name="Rectangle 15"/>
          <p:cNvSpPr/>
          <p:nvPr/>
        </p:nvSpPr>
        <p:spPr>
          <a:xfrm>
            <a:off x="311365" y="84034"/>
            <a:ext cx="8444175" cy="954107"/>
          </a:xfrm>
          <a:prstGeom prst="rect">
            <a:avLst/>
          </a:prstGeom>
        </p:spPr>
        <p:txBody>
          <a:bodyPr wrap="square">
            <a:spAutoFit/>
          </a:bodyPr>
          <a:lstStyle/>
          <a:p>
            <a:r>
              <a:rPr lang="en-US" sz="2800" dirty="0">
                <a:solidFill>
                  <a:schemeClr val="bg1"/>
                </a:solidFill>
                <a:latin typeface="Avenir Book"/>
                <a:cs typeface="Avenir Book"/>
              </a:rPr>
              <a:t>SPARCS’ technology mission: </a:t>
            </a:r>
          </a:p>
          <a:p>
            <a:r>
              <a:rPr lang="en-US" sz="2800" dirty="0">
                <a:solidFill>
                  <a:schemeClr val="bg1"/>
                </a:solidFill>
                <a:latin typeface="Avenir Book"/>
                <a:cs typeface="Avenir Book"/>
              </a:rPr>
              <a:t>Fly high-QE, delta-doped detectors (</a:t>
            </a:r>
            <a:r>
              <a:rPr lang="en-US" sz="2800" dirty="0" err="1">
                <a:solidFill>
                  <a:schemeClr val="bg1"/>
                </a:solidFill>
                <a:latin typeface="Avenir Book"/>
                <a:cs typeface="Avenir Book"/>
              </a:rPr>
              <a:t>SPARCam</a:t>
            </a:r>
            <a:r>
              <a:rPr lang="en-US" sz="2800" dirty="0">
                <a:solidFill>
                  <a:schemeClr val="bg1"/>
                </a:solidFill>
                <a:latin typeface="Avenir Book"/>
                <a:cs typeface="Avenir Book"/>
              </a:rPr>
              <a:t>)</a:t>
            </a:r>
            <a:endParaRPr lang="en-US" sz="2000" dirty="0">
              <a:solidFill>
                <a:schemeClr val="bg1"/>
              </a:solidFill>
              <a:latin typeface="Avenir Book"/>
              <a:cs typeface="Avenir Book"/>
            </a:endParaRPr>
          </a:p>
        </p:txBody>
      </p:sp>
      <p:pic>
        <p:nvPicPr>
          <p:cNvPr id="18" name="Picture 17"/>
          <p:cNvPicPr>
            <a:picLocks noChangeAspect="1"/>
          </p:cNvPicPr>
          <p:nvPr/>
        </p:nvPicPr>
        <p:blipFill rotWithShape="1">
          <a:blip r:embed="rId5">
            <a:biLevel thresh="75000"/>
            <a:extLst>
              <a:ext uri="{BEBA8EAE-BF5A-486C-A8C5-ECC9F3942E4B}">
                <a14:imgProps xmlns:a14="http://schemas.microsoft.com/office/drawing/2010/main">
                  <a14:imgLayer r:embed="rId6">
                    <a14:imgEffect>
                      <a14:saturation sat="0"/>
                    </a14:imgEffect>
                  </a14:imgLayer>
                </a14:imgProps>
              </a:ext>
            </a:extLst>
          </a:blip>
          <a:srcRect r="1847"/>
          <a:stretch/>
        </p:blipFill>
        <p:spPr>
          <a:xfrm>
            <a:off x="7433870" y="6260189"/>
            <a:ext cx="914400" cy="273869"/>
          </a:xfrm>
          <a:prstGeom prst="rect">
            <a:avLst/>
          </a:prstGeom>
        </p:spPr>
      </p:pic>
    </p:spTree>
    <p:extLst>
      <p:ext uri="{BB962C8B-B14F-4D97-AF65-F5344CB8AC3E}">
        <p14:creationId xmlns:p14="http://schemas.microsoft.com/office/powerpoint/2010/main" val="2404327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extLst>
              <p:ext uri="{D42A27DB-BD31-4B8C-83A1-F6EECF244321}">
                <p14:modId xmlns:p14="http://schemas.microsoft.com/office/powerpoint/2010/main" val="1371827447"/>
              </p:ext>
            </p:extLst>
          </p:nvPr>
        </p:nvGraphicFramePr>
        <p:xfrm>
          <a:off x="1001124" y="1937151"/>
          <a:ext cx="7493704" cy="469237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97763" y="407200"/>
            <a:ext cx="8215411" cy="584776"/>
          </a:xfrm>
          <a:prstGeom prst="rect">
            <a:avLst/>
          </a:prstGeom>
          <a:noFill/>
        </p:spPr>
        <p:txBody>
          <a:bodyPr wrap="square" rtlCol="0">
            <a:spAutoFit/>
          </a:bodyPr>
          <a:lstStyle/>
          <a:p>
            <a:endParaRPr lang="en-US" sz="3200" dirty="0">
              <a:solidFill>
                <a:schemeClr val="bg1"/>
              </a:solidFill>
              <a:latin typeface="Avenir Book"/>
              <a:cs typeface="Avenir Book"/>
            </a:endParaRPr>
          </a:p>
        </p:txBody>
      </p:sp>
      <p:sp>
        <p:nvSpPr>
          <p:cNvPr id="12" name="TextBox 11"/>
          <p:cNvSpPr txBox="1"/>
          <p:nvPr/>
        </p:nvSpPr>
        <p:spPr>
          <a:xfrm flipH="1">
            <a:off x="971550" y="6260189"/>
            <a:ext cx="4045055" cy="369332"/>
          </a:xfrm>
          <a:prstGeom prst="rect">
            <a:avLst/>
          </a:prstGeom>
          <a:noFill/>
        </p:spPr>
        <p:txBody>
          <a:bodyPr wrap="square" rtlCol="0">
            <a:spAutoFit/>
          </a:bodyPr>
          <a:lstStyle/>
          <a:p>
            <a:r>
              <a:rPr lang="en-US" dirty="0">
                <a:latin typeface="Avenir Book"/>
                <a:cs typeface="Avenir Book"/>
              </a:rPr>
              <a:t>See </a:t>
            </a:r>
            <a:r>
              <a:rPr lang="en-US" dirty="0" err="1">
                <a:latin typeface="Avenir Book"/>
                <a:cs typeface="Avenir Book"/>
              </a:rPr>
              <a:t>Nikzad</a:t>
            </a:r>
            <a:r>
              <a:rPr lang="en-US" dirty="0">
                <a:latin typeface="Avenir Book"/>
                <a:cs typeface="Avenir Book"/>
              </a:rPr>
              <a:t> et al. 2012</a:t>
            </a:r>
          </a:p>
        </p:txBody>
      </p:sp>
      <p:sp>
        <p:nvSpPr>
          <p:cNvPr id="3" name="Rectangle 2"/>
          <p:cNvSpPr/>
          <p:nvPr/>
        </p:nvSpPr>
        <p:spPr>
          <a:xfrm>
            <a:off x="297763" y="1203986"/>
            <a:ext cx="8682050" cy="666849"/>
          </a:xfrm>
          <a:prstGeom prst="rect">
            <a:avLst/>
          </a:prstGeom>
        </p:spPr>
        <p:txBody>
          <a:bodyPr wrap="square">
            <a:spAutoFit/>
          </a:bodyPr>
          <a:lstStyle/>
          <a:p>
            <a:r>
              <a:rPr lang="en-US" sz="2800" baseline="30000" dirty="0">
                <a:solidFill>
                  <a:srgbClr val="FFFFFF"/>
                </a:solidFill>
                <a:latin typeface="Avenir Book"/>
                <a:cs typeface="Avenir Book"/>
              </a:rPr>
              <a:t>Fully-processed thinned CCDs are modified for UV enhancement by growing </a:t>
            </a:r>
          </a:p>
          <a:p>
            <a:r>
              <a:rPr lang="en-US" sz="2800" baseline="30000" dirty="0">
                <a:solidFill>
                  <a:srgbClr val="FFFFFF"/>
                </a:solidFill>
                <a:latin typeface="Avenir Book"/>
                <a:cs typeface="Avenir Book"/>
              </a:rPr>
              <a:t>2.5 nm of boron-doped silicon on the back surface. </a:t>
            </a:r>
            <a:endParaRPr lang="en-US" sz="2800" dirty="0">
              <a:solidFill>
                <a:srgbClr val="FFFFFF"/>
              </a:solidFill>
              <a:latin typeface="Avenir Book"/>
              <a:cs typeface="Avenir Book"/>
            </a:endParaRPr>
          </a:p>
        </p:txBody>
      </p:sp>
      <p:sp>
        <p:nvSpPr>
          <p:cNvPr id="2" name="TextBox 1"/>
          <p:cNvSpPr txBox="1"/>
          <p:nvPr/>
        </p:nvSpPr>
        <p:spPr>
          <a:xfrm>
            <a:off x="3232150" y="3499366"/>
            <a:ext cx="817602" cy="369332"/>
          </a:xfrm>
          <a:prstGeom prst="rect">
            <a:avLst/>
          </a:prstGeom>
          <a:noFill/>
        </p:spPr>
        <p:txBody>
          <a:bodyPr wrap="none" rtlCol="0">
            <a:spAutoFit/>
          </a:bodyPr>
          <a:lstStyle/>
          <a:p>
            <a:r>
              <a:rPr lang="en-US" dirty="0">
                <a:solidFill>
                  <a:srgbClr val="1470BF"/>
                </a:solidFill>
                <a:latin typeface="Avenir Book"/>
                <a:cs typeface="Avenir Book"/>
              </a:rPr>
              <a:t>S-FUV</a:t>
            </a:r>
          </a:p>
        </p:txBody>
      </p:sp>
      <p:sp>
        <p:nvSpPr>
          <p:cNvPr id="9" name="TextBox 8"/>
          <p:cNvSpPr txBox="1"/>
          <p:nvPr/>
        </p:nvSpPr>
        <p:spPr>
          <a:xfrm>
            <a:off x="6013450" y="4022130"/>
            <a:ext cx="868847" cy="369332"/>
          </a:xfrm>
          <a:prstGeom prst="rect">
            <a:avLst/>
          </a:prstGeom>
          <a:noFill/>
        </p:spPr>
        <p:txBody>
          <a:bodyPr wrap="none" rtlCol="0">
            <a:spAutoFit/>
          </a:bodyPr>
          <a:lstStyle/>
          <a:p>
            <a:r>
              <a:rPr lang="en-US" dirty="0">
                <a:solidFill>
                  <a:srgbClr val="FF0000"/>
                </a:solidFill>
                <a:latin typeface="Avenir Book"/>
                <a:cs typeface="Avenir Book"/>
              </a:rPr>
              <a:t>S-NUV</a:t>
            </a:r>
          </a:p>
        </p:txBody>
      </p:sp>
      <p:sp>
        <p:nvSpPr>
          <p:cNvPr id="10" name="TextBox 9"/>
          <p:cNvSpPr txBox="1"/>
          <p:nvPr/>
        </p:nvSpPr>
        <p:spPr>
          <a:xfrm>
            <a:off x="5759450" y="2254250"/>
            <a:ext cx="1997137" cy="369332"/>
          </a:xfrm>
          <a:prstGeom prst="rect">
            <a:avLst/>
          </a:prstGeom>
          <a:noFill/>
        </p:spPr>
        <p:txBody>
          <a:bodyPr wrap="none" rtlCol="0">
            <a:spAutoFit/>
          </a:bodyPr>
          <a:lstStyle/>
          <a:p>
            <a:r>
              <a:rPr lang="en-US" b="1" dirty="0">
                <a:solidFill>
                  <a:srgbClr val="4BACC6"/>
                </a:solidFill>
                <a:latin typeface="Avenir Book"/>
                <a:cs typeface="Avenir Book"/>
              </a:rPr>
              <a:t>NUV detector QE</a:t>
            </a:r>
          </a:p>
        </p:txBody>
      </p:sp>
      <p:grpSp>
        <p:nvGrpSpPr>
          <p:cNvPr id="13" name="Group 12"/>
          <p:cNvGrpSpPr/>
          <p:nvPr/>
        </p:nvGrpSpPr>
        <p:grpSpPr>
          <a:xfrm>
            <a:off x="2654649" y="2157938"/>
            <a:ext cx="1424677" cy="1049213"/>
            <a:chOff x="955761" y="195360"/>
            <a:chExt cx="1704975" cy="1406793"/>
          </a:xfrm>
        </p:grpSpPr>
        <p:pic>
          <p:nvPicPr>
            <p:cNvPr id="14" name="Picture 13"/>
            <p:cNvPicPr>
              <a:picLocks noChangeAspect="1"/>
            </p:cNvPicPr>
            <p:nvPr/>
          </p:nvPicPr>
          <p:blipFill>
            <a:blip r:embed="rId4"/>
            <a:stretch>
              <a:fillRect/>
            </a:stretch>
          </p:blipFill>
          <p:spPr>
            <a:xfrm>
              <a:off x="955761" y="195360"/>
              <a:ext cx="1704975" cy="1406793"/>
            </a:xfrm>
            <a:prstGeom prst="rect">
              <a:avLst/>
            </a:prstGeom>
            <a:ln>
              <a:solidFill>
                <a:schemeClr val="tx1"/>
              </a:solidFill>
            </a:ln>
          </p:spPr>
        </p:pic>
        <p:sp>
          <p:nvSpPr>
            <p:cNvPr id="15" name="TextBox 14"/>
            <p:cNvSpPr txBox="1"/>
            <p:nvPr/>
          </p:nvSpPr>
          <p:spPr>
            <a:xfrm>
              <a:off x="998594" y="214888"/>
              <a:ext cx="819535" cy="28886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b="1" dirty="0">
                  <a:latin typeface="Avenir Book"/>
                  <a:cs typeface="Avenir Book"/>
                </a:rPr>
                <a:t>CCD47-20</a:t>
              </a:r>
            </a:p>
          </p:txBody>
        </p:sp>
      </p:grpSp>
      <p:sp>
        <p:nvSpPr>
          <p:cNvPr id="16" name="Rectangle 15"/>
          <p:cNvSpPr/>
          <p:nvPr/>
        </p:nvSpPr>
        <p:spPr>
          <a:xfrm>
            <a:off x="311365" y="84034"/>
            <a:ext cx="8444175" cy="954107"/>
          </a:xfrm>
          <a:prstGeom prst="rect">
            <a:avLst/>
          </a:prstGeom>
        </p:spPr>
        <p:txBody>
          <a:bodyPr wrap="square">
            <a:spAutoFit/>
          </a:bodyPr>
          <a:lstStyle/>
          <a:p>
            <a:r>
              <a:rPr lang="en-US" sz="2800" dirty="0">
                <a:solidFill>
                  <a:schemeClr val="bg1"/>
                </a:solidFill>
                <a:latin typeface="Avenir Book"/>
                <a:cs typeface="Avenir Book"/>
              </a:rPr>
              <a:t>SPARCS’ technology mission: </a:t>
            </a:r>
          </a:p>
          <a:p>
            <a:r>
              <a:rPr lang="en-US" sz="2800" dirty="0">
                <a:solidFill>
                  <a:schemeClr val="bg1"/>
                </a:solidFill>
                <a:latin typeface="Avenir Book"/>
                <a:cs typeface="Avenir Book"/>
              </a:rPr>
              <a:t>Fly high-QE, delta-doped detectors (</a:t>
            </a:r>
            <a:r>
              <a:rPr lang="en-US" sz="2800" dirty="0" err="1">
                <a:solidFill>
                  <a:schemeClr val="bg1"/>
                </a:solidFill>
                <a:latin typeface="Avenir Book"/>
                <a:cs typeface="Avenir Book"/>
              </a:rPr>
              <a:t>SPARCam</a:t>
            </a:r>
            <a:r>
              <a:rPr lang="en-US" sz="2800" dirty="0">
                <a:solidFill>
                  <a:schemeClr val="bg1"/>
                </a:solidFill>
                <a:latin typeface="Avenir Book"/>
                <a:cs typeface="Avenir Book"/>
              </a:rPr>
              <a:t>)</a:t>
            </a:r>
            <a:endParaRPr lang="en-US" sz="2000" dirty="0">
              <a:solidFill>
                <a:schemeClr val="bg1"/>
              </a:solidFill>
              <a:latin typeface="Avenir Book"/>
              <a:cs typeface="Avenir Book"/>
            </a:endParaRPr>
          </a:p>
        </p:txBody>
      </p:sp>
      <p:pic>
        <p:nvPicPr>
          <p:cNvPr id="18" name="Picture 17"/>
          <p:cNvPicPr>
            <a:picLocks noChangeAspect="1"/>
          </p:cNvPicPr>
          <p:nvPr/>
        </p:nvPicPr>
        <p:blipFill rotWithShape="1">
          <a:blip r:embed="rId5">
            <a:biLevel thresh="75000"/>
            <a:extLst>
              <a:ext uri="{BEBA8EAE-BF5A-486C-A8C5-ECC9F3942E4B}">
                <a14:imgProps xmlns:a14="http://schemas.microsoft.com/office/drawing/2010/main">
                  <a14:imgLayer r:embed="rId6">
                    <a14:imgEffect>
                      <a14:saturation sat="0"/>
                    </a14:imgEffect>
                  </a14:imgLayer>
                </a14:imgProps>
              </a:ext>
            </a:extLst>
          </a:blip>
          <a:srcRect r="1847"/>
          <a:stretch/>
        </p:blipFill>
        <p:spPr>
          <a:xfrm>
            <a:off x="7433870" y="6260189"/>
            <a:ext cx="914400" cy="273869"/>
          </a:xfrm>
          <a:prstGeom prst="rect">
            <a:avLst/>
          </a:prstGeom>
        </p:spPr>
      </p:pic>
    </p:spTree>
    <p:extLst>
      <p:ext uri="{BB962C8B-B14F-4D97-AF65-F5344CB8AC3E}">
        <p14:creationId xmlns:p14="http://schemas.microsoft.com/office/powerpoint/2010/main" val="253175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31934" y="7209354"/>
            <a:ext cx="1767839" cy="3561348"/>
            <a:chOff x="297998" y="1445435"/>
            <a:chExt cx="2130889" cy="35424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558" y="2745663"/>
              <a:ext cx="1993899" cy="2242172"/>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297998" y="1445435"/>
              <a:ext cx="2130889" cy="642892"/>
            </a:xfrm>
            <a:prstGeom prst="rect">
              <a:avLst/>
            </a:prstGeom>
          </p:spPr>
          <p:txBody>
            <a:bodyPr wrap="square">
              <a:spAutoFit/>
            </a:bodyPr>
            <a:lstStyle/>
            <a:p>
              <a:pPr algn="ctr"/>
              <a:r>
                <a:rPr lang="en-US" dirty="0">
                  <a:solidFill>
                    <a:schemeClr val="bg1"/>
                  </a:solidFill>
                  <a:latin typeface="Avenir Book"/>
                  <a:ea typeface="Century Gothic" charset="0"/>
                  <a:cs typeface="Avenir Book"/>
                </a:rPr>
                <a:t>Exoplanets are everywhere.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ea typeface="Century Gothic" charset="0"/>
                <a:cs typeface="Avenir Book"/>
              </a:endParaRPr>
            </a:p>
          </p:txBody>
        </p:sp>
      </p:grpSp>
      <p:grpSp>
        <p:nvGrpSpPr>
          <p:cNvPr id="7" name="Group 6"/>
          <p:cNvGrpSpPr/>
          <p:nvPr/>
        </p:nvGrpSpPr>
        <p:grpSpPr>
          <a:xfrm>
            <a:off x="2035451" y="1899609"/>
            <a:ext cx="1534805" cy="3561349"/>
            <a:chOff x="6817083" y="3472440"/>
            <a:chExt cx="2132013" cy="3554895"/>
          </a:xfrm>
        </p:grpSpPr>
        <p:pic>
          <p:nvPicPr>
            <p:cNvPr id="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7083" y="4770497"/>
              <a:ext cx="2132013" cy="22568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6837481" y="3472440"/>
              <a:ext cx="2095215" cy="921657"/>
            </a:xfrm>
            <a:prstGeom prst="rect">
              <a:avLst/>
            </a:prstGeom>
          </p:spPr>
          <p:txBody>
            <a:bodyPr wrap="square">
              <a:spAutoFit/>
            </a:bodyPr>
            <a:lstStyle/>
            <a:p>
              <a:pPr algn="ctr"/>
              <a:r>
                <a:rPr lang="en-US" dirty="0">
                  <a:solidFill>
                    <a:schemeClr val="bg1"/>
                  </a:solidFill>
                  <a:latin typeface="Avenir Book"/>
                  <a:ea typeface="Century Gothic" charset="0"/>
                  <a:cs typeface="Avenir Book"/>
                </a:rPr>
                <a:t>They are extremely diverse.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ea typeface="Century Gothic" charset="0"/>
                <a:cs typeface="Avenir Book"/>
              </a:endParaRPr>
            </a:p>
          </p:txBody>
        </p:sp>
      </p:grpSp>
      <p:grpSp>
        <p:nvGrpSpPr>
          <p:cNvPr id="10" name="Group 9"/>
          <p:cNvGrpSpPr/>
          <p:nvPr/>
        </p:nvGrpSpPr>
        <p:grpSpPr>
          <a:xfrm>
            <a:off x="3739738" y="1926191"/>
            <a:ext cx="2111560" cy="3534767"/>
            <a:chOff x="1960891" y="-2164530"/>
            <a:chExt cx="3149600" cy="4236472"/>
          </a:xfrm>
        </p:grpSpPr>
        <p:pic>
          <p:nvPicPr>
            <p:cNvPr id="11" name="Picture 1"/>
            <p:cNvPicPr>
              <a:picLocks noChangeAspect="1"/>
            </p:cNvPicPr>
            <p:nvPr/>
          </p:nvPicPr>
          <p:blipFill rotWithShape="1">
            <a:blip r:embed="rId5">
              <a:extLst>
                <a:ext uri="{28A0092B-C50C-407E-A947-70E740481C1C}">
                  <a14:useLocalDpi xmlns:a14="http://schemas.microsoft.com/office/drawing/2010/main" val="0"/>
                </a:ext>
              </a:extLst>
            </a:blip>
            <a:srcRect l="31993" t="-397" r="406" b="397"/>
            <a:stretch/>
          </p:blipFill>
          <p:spPr bwMode="auto">
            <a:xfrm>
              <a:off x="1998958" y="-638682"/>
              <a:ext cx="3068817" cy="2710624"/>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1960891" y="-2164530"/>
              <a:ext cx="3149600" cy="1438613"/>
            </a:xfrm>
            <a:prstGeom prst="rect">
              <a:avLst/>
            </a:prstGeom>
          </p:spPr>
          <p:txBody>
            <a:bodyPr wrap="square">
              <a:spAutoFit/>
            </a:bodyPr>
            <a:lstStyle/>
            <a:p>
              <a:pPr algn="ctr"/>
              <a:r>
                <a:rPr lang="en-US" dirty="0">
                  <a:solidFill>
                    <a:schemeClr val="bg1"/>
                  </a:solidFill>
                  <a:latin typeface="Avenir Book"/>
                  <a:ea typeface="Century Gothic" charset="0"/>
                  <a:cs typeface="Avenir Book"/>
                </a:rPr>
                <a:t>~12 HZ planets... </a:t>
              </a:r>
            </a:p>
            <a:p>
              <a:pPr algn="ctr"/>
              <a:r>
                <a:rPr lang="en-US" dirty="0">
                  <a:solidFill>
                    <a:schemeClr val="bg1"/>
                  </a:solidFill>
                  <a:latin typeface="Avenir Book"/>
                  <a:ea typeface="Century Gothic" charset="0"/>
                  <a:cs typeface="Avenir Book"/>
                </a:rPr>
                <a:t>and counting, mostly around     low-mass stars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ea typeface="Century Gothic" charset="0"/>
                <a:cs typeface="Avenir Book"/>
              </a:endParaRPr>
            </a:p>
          </p:txBody>
        </p:sp>
      </p:grpSp>
      <p:grpSp>
        <p:nvGrpSpPr>
          <p:cNvPr id="13" name="Group 12"/>
          <p:cNvGrpSpPr/>
          <p:nvPr/>
        </p:nvGrpSpPr>
        <p:grpSpPr>
          <a:xfrm>
            <a:off x="5978311" y="1890275"/>
            <a:ext cx="3000650" cy="3570683"/>
            <a:chOff x="2744701" y="3366409"/>
            <a:chExt cx="3860800" cy="3647677"/>
          </a:xfrm>
        </p:grpSpPr>
        <p:pic>
          <p:nvPicPr>
            <p:cNvPr id="1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4701" y="4707042"/>
              <a:ext cx="3860800" cy="2307044"/>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2755721" y="3366409"/>
              <a:ext cx="3849519" cy="1226211"/>
            </a:xfrm>
            <a:prstGeom prst="rect">
              <a:avLst/>
            </a:prstGeom>
          </p:spPr>
          <p:txBody>
            <a:bodyPr wrap="square">
              <a:spAutoFit/>
            </a:bodyPr>
            <a:lstStyle/>
            <a:p>
              <a:pPr algn="ctr"/>
              <a:r>
                <a:rPr lang="en-US" dirty="0">
                  <a:solidFill>
                    <a:schemeClr val="bg1"/>
                  </a:solidFill>
                  <a:latin typeface="Avenir Book"/>
                  <a:ea typeface="Century Gothic" charset="0"/>
                  <a:cs typeface="Avenir Book"/>
                </a:rPr>
                <a:t>~25% of planets around low-mass stars lie in the HZ. </a:t>
              </a:r>
              <a:r>
                <a:rPr lang="en-US" dirty="0">
                  <a:solidFill>
                    <a:schemeClr val="bg1"/>
                  </a:solidFill>
                  <a:latin typeface="Avenir Book"/>
                  <a:ea typeface="Century Gothic" charset="0"/>
                  <a:cs typeface="Avenir Book"/>
                  <a:sym typeface="Wingdings"/>
                </a:rPr>
                <a:t> ~40 billion HZ planets in the Milky Way!</a:t>
              </a:r>
              <a:endParaRPr lang="en-US" dirty="0">
                <a:ln w="18415" cmpd="sng">
                  <a:solidFill>
                    <a:srgbClr val="FFFFFF"/>
                  </a:solidFill>
                  <a:prstDash val="solid"/>
                </a:ln>
                <a:solidFill>
                  <a:srgbClr val="FFFFFF"/>
                </a:solidFill>
                <a:effectLst>
                  <a:outerShdw blurRad="50800" dist="50800" dir="5400000" algn="ctr" rotWithShape="0">
                    <a:schemeClr val="tx1"/>
                  </a:outerShdw>
                </a:effectLst>
                <a:latin typeface="Avenir Book"/>
                <a:ea typeface="Century Gothic" charset="0"/>
                <a:cs typeface="Avenir Book"/>
              </a:endParaRPr>
            </a:p>
          </p:txBody>
        </p:sp>
      </p:grpSp>
      <p:grpSp>
        <p:nvGrpSpPr>
          <p:cNvPr id="16" name="Group 15"/>
          <p:cNvGrpSpPr/>
          <p:nvPr/>
        </p:nvGrpSpPr>
        <p:grpSpPr>
          <a:xfrm>
            <a:off x="3701779" y="7302529"/>
            <a:ext cx="2191021" cy="2862974"/>
            <a:chOff x="4794403" y="1428749"/>
            <a:chExt cx="3180567" cy="3673547"/>
          </a:xfrm>
        </p:grpSpPr>
        <p:pic>
          <p:nvPicPr>
            <p:cNvPr id="1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94403" y="1428749"/>
              <a:ext cx="3180567" cy="2385425"/>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18" name="Rectangle 17"/>
            <p:cNvSpPr/>
            <p:nvPr/>
          </p:nvSpPr>
          <p:spPr>
            <a:xfrm>
              <a:off x="4806694" y="3917550"/>
              <a:ext cx="3073401" cy="1184746"/>
            </a:xfrm>
            <a:prstGeom prst="rect">
              <a:avLst/>
            </a:prstGeom>
          </p:spPr>
          <p:txBody>
            <a:bodyPr wrap="square">
              <a:spAutoFit/>
            </a:bodyPr>
            <a:lstStyle/>
            <a:p>
              <a:pPr algn="ctr"/>
              <a:r>
                <a:rPr lang="en-US" dirty="0">
                  <a:solidFill>
                    <a:schemeClr val="bg1"/>
                  </a:solidFill>
                  <a:latin typeface="Avenir Book"/>
                  <a:ea typeface="Century Gothic" charset="0"/>
                  <a:cs typeface="Avenir Book"/>
                </a:rPr>
                <a:t>Characterization of HZ planets is happening.</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ea typeface="Century Gothic" charset="0"/>
                <a:cs typeface="Avenir Book"/>
              </a:endParaRPr>
            </a:p>
          </p:txBody>
        </p:sp>
      </p:grpSp>
      <p:grpSp>
        <p:nvGrpSpPr>
          <p:cNvPr id="19" name="Group 18"/>
          <p:cNvGrpSpPr/>
          <p:nvPr/>
        </p:nvGrpSpPr>
        <p:grpSpPr>
          <a:xfrm>
            <a:off x="84039" y="1969199"/>
            <a:ext cx="1828800" cy="3491759"/>
            <a:chOff x="-1035117" y="2494114"/>
            <a:chExt cx="1828800" cy="3491759"/>
          </a:xfrm>
        </p:grpSpPr>
        <p:pic>
          <p:nvPicPr>
            <p:cNvPr id="2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817" y="3733800"/>
              <a:ext cx="1592682" cy="225207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 name="Rectangle 21"/>
            <p:cNvSpPr/>
            <p:nvPr/>
          </p:nvSpPr>
          <p:spPr>
            <a:xfrm>
              <a:off x="-1035117" y="2494114"/>
              <a:ext cx="1828800" cy="646331"/>
            </a:xfrm>
            <a:prstGeom prst="rect">
              <a:avLst/>
            </a:prstGeom>
            <a:ln>
              <a:noFill/>
            </a:ln>
          </p:spPr>
          <p:txBody>
            <a:bodyPr wrap="square">
              <a:spAutoFit/>
            </a:bodyPr>
            <a:lstStyle/>
            <a:p>
              <a:pPr algn="ctr"/>
              <a:r>
                <a:rPr lang="en-US" b="1" dirty="0" err="1">
                  <a:solidFill>
                    <a:schemeClr val="bg1"/>
                  </a:solidFill>
                  <a:latin typeface="Avenir Book"/>
                  <a:cs typeface="Avenir Book"/>
                </a:rPr>
                <a:t>Exoplanets</a:t>
              </a:r>
              <a:r>
                <a:rPr lang="en-US" b="1" dirty="0">
                  <a:solidFill>
                    <a:schemeClr val="bg1"/>
                  </a:solidFill>
                  <a:latin typeface="Avenir Book"/>
                  <a:cs typeface="Avenir Book"/>
                </a:rPr>
                <a:t> are everywhere.</a:t>
              </a:r>
            </a:p>
          </p:txBody>
        </p:sp>
      </p:grpSp>
      <p:sp>
        <p:nvSpPr>
          <p:cNvPr id="23" name="TextBox 4">
            <a:extLst>
              <a:ext uri="{FF2B5EF4-FFF2-40B4-BE49-F238E27FC236}">
                <a16:creationId xmlns:a16="http://schemas.microsoft.com/office/drawing/2014/main" id="{CDD305D9-7E4B-6249-BB7A-269831CEE230}"/>
              </a:ext>
            </a:extLst>
          </p:cNvPr>
          <p:cNvSpPr txBox="1">
            <a:spLocks noChangeArrowheads="1"/>
          </p:cNvSpPr>
          <p:nvPr/>
        </p:nvSpPr>
        <p:spPr bwMode="auto">
          <a:xfrm>
            <a:off x="318713" y="128949"/>
            <a:ext cx="8622089" cy="1200329"/>
          </a:xfrm>
          <a:prstGeom prst="rect">
            <a:avLst/>
          </a:prstGeom>
          <a:no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3600" dirty="0">
                <a:solidFill>
                  <a:schemeClr val="bg1"/>
                </a:solidFill>
                <a:latin typeface="Century Gothic" charset="0"/>
                <a:ea typeface="Century Gothic" charset="0"/>
                <a:cs typeface="Century Gothic" charset="0"/>
              </a:rPr>
              <a:t>Four facts from three decades of planet hunting:</a:t>
            </a:r>
          </a:p>
        </p:txBody>
      </p:sp>
      <p:sp>
        <p:nvSpPr>
          <p:cNvPr id="24" name="TextBox 4">
            <a:extLst>
              <a:ext uri="{FF2B5EF4-FFF2-40B4-BE49-F238E27FC236}">
                <a16:creationId xmlns:a16="http://schemas.microsoft.com/office/drawing/2014/main" id="{9FEC369C-C14E-1C43-A545-9F183C2A3E04}"/>
              </a:ext>
            </a:extLst>
          </p:cNvPr>
          <p:cNvSpPr txBox="1">
            <a:spLocks noChangeArrowheads="1"/>
          </p:cNvSpPr>
          <p:nvPr/>
        </p:nvSpPr>
        <p:spPr bwMode="auto">
          <a:xfrm>
            <a:off x="165039" y="5613978"/>
            <a:ext cx="8995985" cy="707886"/>
          </a:xfrm>
          <a:prstGeom prst="rect">
            <a:avLst/>
          </a:prstGeom>
          <a:no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2000" dirty="0">
                <a:solidFill>
                  <a:srgbClr val="FFFFFF"/>
                </a:solidFill>
                <a:latin typeface="Avenir Book"/>
                <a:ea typeface="Century Gothic" charset="0"/>
                <a:cs typeface="Avenir Book"/>
              </a:rPr>
              <a:t>Why? Because one of my, and perhaps your, life’s goals is to understand the distribution of planetary (incl. habitable) environments in our galaxy. </a:t>
            </a:r>
          </a:p>
        </p:txBody>
      </p:sp>
    </p:spTree>
    <p:extLst>
      <p:ext uri="{BB962C8B-B14F-4D97-AF65-F5344CB8AC3E}">
        <p14:creationId xmlns:p14="http://schemas.microsoft.com/office/powerpoint/2010/main" val="7834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3-27 at 8.58.38 PM.png"/>
          <p:cNvPicPr>
            <a:picLocks noChangeAspect="1"/>
          </p:cNvPicPr>
          <p:nvPr/>
        </p:nvPicPr>
        <p:blipFill rotWithShape="1">
          <a:blip r:embed="rId2">
            <a:extLst>
              <a:ext uri="{28A0092B-C50C-407E-A947-70E740481C1C}">
                <a14:useLocalDpi xmlns:a14="http://schemas.microsoft.com/office/drawing/2010/main" val="0"/>
              </a:ext>
            </a:extLst>
          </a:blip>
          <a:srcRect t="27182" r="3894"/>
          <a:stretch/>
        </p:blipFill>
        <p:spPr>
          <a:xfrm>
            <a:off x="158573" y="1860300"/>
            <a:ext cx="8744128" cy="3971470"/>
          </a:xfrm>
          <a:prstGeom prst="rect">
            <a:avLst/>
          </a:prstGeom>
          <a:ln>
            <a:solidFill>
              <a:srgbClr val="951A1B"/>
            </a:solidFill>
          </a:ln>
        </p:spPr>
      </p:pic>
      <p:sp>
        <p:nvSpPr>
          <p:cNvPr id="3" name="Rectangle 2"/>
          <p:cNvSpPr/>
          <p:nvPr/>
        </p:nvSpPr>
        <p:spPr>
          <a:xfrm>
            <a:off x="114630" y="41221"/>
            <a:ext cx="8680303" cy="1569660"/>
          </a:xfrm>
          <a:prstGeom prst="rect">
            <a:avLst/>
          </a:prstGeom>
        </p:spPr>
        <p:txBody>
          <a:bodyPr wrap="square">
            <a:spAutoFit/>
          </a:bodyPr>
          <a:lstStyle/>
          <a:p>
            <a:r>
              <a:rPr lang="en-US" sz="3200" dirty="0">
                <a:solidFill>
                  <a:srgbClr val="FFFFFF"/>
                </a:solidFill>
                <a:latin typeface="Avenir Book"/>
                <a:cs typeface="Avenir Book"/>
              </a:rPr>
              <a:t>The S-FUV and S-NUV bands contain transition region and chromosphere emission lines.  </a:t>
            </a:r>
          </a:p>
          <a:p>
            <a:r>
              <a:rPr lang="en-US" sz="3200" dirty="0">
                <a:solidFill>
                  <a:srgbClr val="FFFFFF"/>
                </a:solidFill>
                <a:latin typeface="Avenir Book"/>
                <a:cs typeface="Avenir Book"/>
              </a:rPr>
              <a:t>And together, will track flare colors.</a:t>
            </a:r>
          </a:p>
        </p:txBody>
      </p:sp>
      <p:sp>
        <p:nvSpPr>
          <p:cNvPr id="6" name="TextBox 5"/>
          <p:cNvSpPr txBox="1"/>
          <p:nvPr/>
        </p:nvSpPr>
        <p:spPr>
          <a:xfrm flipH="1">
            <a:off x="4912740" y="5831770"/>
            <a:ext cx="4045055" cy="369332"/>
          </a:xfrm>
          <a:prstGeom prst="rect">
            <a:avLst/>
          </a:prstGeom>
          <a:noFill/>
        </p:spPr>
        <p:txBody>
          <a:bodyPr wrap="square" rtlCol="0">
            <a:spAutoFit/>
          </a:bodyPr>
          <a:lstStyle/>
          <a:p>
            <a:pPr algn="r"/>
            <a:r>
              <a:rPr lang="en-US" dirty="0">
                <a:solidFill>
                  <a:srgbClr val="FFFFFF"/>
                </a:solidFill>
                <a:latin typeface="Avenir Book"/>
                <a:cs typeface="Avenir Book"/>
              </a:rPr>
              <a:t>Credit: P. </a:t>
            </a:r>
            <a:r>
              <a:rPr lang="en-US" dirty="0" err="1">
                <a:solidFill>
                  <a:srgbClr val="FFFFFF"/>
                </a:solidFill>
                <a:latin typeface="Avenir Book"/>
                <a:cs typeface="Avenir Book"/>
              </a:rPr>
              <a:t>Loyd</a:t>
            </a:r>
            <a:endParaRPr lang="en-US" dirty="0">
              <a:solidFill>
                <a:srgbClr val="FFFFFF"/>
              </a:solidFill>
              <a:latin typeface="Avenir Book"/>
              <a:cs typeface="Avenir Book"/>
            </a:endParaRPr>
          </a:p>
        </p:txBody>
      </p:sp>
    </p:spTree>
    <p:extLst>
      <p:ext uri="{BB962C8B-B14F-4D97-AF65-F5344CB8AC3E}">
        <p14:creationId xmlns:p14="http://schemas.microsoft.com/office/powerpoint/2010/main" val="3950283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721128" y="3561451"/>
            <a:ext cx="877163" cy="646331"/>
          </a:xfrm>
          <a:prstGeom prst="rect">
            <a:avLst/>
          </a:prstGeom>
          <a:noFill/>
        </p:spPr>
        <p:txBody>
          <a:bodyPr wrap="none" rtlCol="0">
            <a:spAutoFit/>
          </a:bodyPr>
          <a:lstStyle/>
          <a:p>
            <a:r>
              <a:rPr lang="en-US" sz="3600" b="1" dirty="0">
                <a:latin typeface="Symbol" charset="2"/>
                <a:cs typeface="Symbol" charset="2"/>
              </a:rPr>
              <a:t>s/m</a:t>
            </a:r>
          </a:p>
        </p:txBody>
      </p:sp>
      <p:sp>
        <p:nvSpPr>
          <p:cNvPr id="14" name="TextBox 13"/>
          <p:cNvSpPr txBox="1"/>
          <p:nvPr/>
        </p:nvSpPr>
        <p:spPr>
          <a:xfrm>
            <a:off x="476894" y="97176"/>
            <a:ext cx="7400390" cy="1323439"/>
          </a:xfrm>
          <a:prstGeom prst="rect">
            <a:avLst/>
          </a:prstGeom>
          <a:noFill/>
        </p:spPr>
        <p:txBody>
          <a:bodyPr wrap="square" rtlCol="0">
            <a:spAutoFit/>
          </a:bodyPr>
          <a:lstStyle/>
          <a:p>
            <a:r>
              <a:rPr lang="en-US" sz="4000" dirty="0">
                <a:solidFill>
                  <a:srgbClr val="FFFFFF"/>
                </a:solidFill>
                <a:latin typeface="Avenir Book"/>
              </a:rPr>
              <a:t>Conquering the Red Leak with Custom Filters</a:t>
            </a:r>
            <a:endParaRPr lang="en-US" sz="3200" dirty="0">
              <a:solidFill>
                <a:srgbClr val="FFFFFF"/>
              </a:solidFill>
              <a:latin typeface="Avenir Book"/>
            </a:endParaRPr>
          </a:p>
        </p:txBody>
      </p:sp>
      <p:graphicFrame>
        <p:nvGraphicFramePr>
          <p:cNvPr id="7" name="Chart 6"/>
          <p:cNvGraphicFramePr>
            <a:graphicFrameLocks noGrp="1"/>
          </p:cNvGraphicFramePr>
          <p:nvPr>
            <p:extLst>
              <p:ext uri="{D42A27DB-BD31-4B8C-83A1-F6EECF244321}">
                <p14:modId xmlns:p14="http://schemas.microsoft.com/office/powerpoint/2010/main" val="196513844"/>
              </p:ext>
            </p:extLst>
          </p:nvPr>
        </p:nvGraphicFramePr>
        <p:xfrm>
          <a:off x="1603509" y="2160529"/>
          <a:ext cx="6659957" cy="4325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2195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686970" y="3561451"/>
            <a:ext cx="945480" cy="646331"/>
          </a:xfrm>
          <a:prstGeom prst="rect">
            <a:avLst/>
          </a:prstGeom>
          <a:noFill/>
        </p:spPr>
        <p:txBody>
          <a:bodyPr wrap="none" rtlCol="0">
            <a:spAutoFit/>
          </a:bodyPr>
          <a:lstStyle/>
          <a:p>
            <a:r>
              <a:rPr lang="en-US" sz="3600" b="1" dirty="0">
                <a:latin typeface="Avenir Book"/>
                <a:cs typeface="Avenir Book"/>
              </a:rPr>
              <a:t>s/m</a:t>
            </a:r>
          </a:p>
        </p:txBody>
      </p:sp>
      <p:sp>
        <p:nvSpPr>
          <p:cNvPr id="14" name="TextBox 13"/>
          <p:cNvSpPr txBox="1"/>
          <p:nvPr/>
        </p:nvSpPr>
        <p:spPr>
          <a:xfrm>
            <a:off x="476894" y="97176"/>
            <a:ext cx="3479092" cy="1754327"/>
          </a:xfrm>
          <a:prstGeom prst="rect">
            <a:avLst/>
          </a:prstGeom>
          <a:noFill/>
        </p:spPr>
        <p:txBody>
          <a:bodyPr wrap="square" rtlCol="0">
            <a:spAutoFit/>
          </a:bodyPr>
          <a:lstStyle/>
          <a:p>
            <a:r>
              <a:rPr lang="en-US" sz="3600" dirty="0">
                <a:solidFill>
                  <a:srgbClr val="FFFFFF"/>
                </a:solidFill>
                <a:latin typeface="Avenir Book"/>
                <a:cs typeface="Avenir Book"/>
              </a:rPr>
              <a:t>Conquering the Red Leak with </a:t>
            </a:r>
          </a:p>
          <a:p>
            <a:r>
              <a:rPr lang="en-US" sz="3600" dirty="0">
                <a:solidFill>
                  <a:srgbClr val="FFFFFF"/>
                </a:solidFill>
                <a:latin typeface="Avenir Book"/>
                <a:cs typeface="Avenir Book"/>
              </a:rPr>
              <a:t>Custom Filters</a:t>
            </a:r>
            <a:endParaRPr lang="en-US" sz="2800" dirty="0">
              <a:solidFill>
                <a:srgbClr val="FFFFFF"/>
              </a:solidFill>
              <a:latin typeface="Avenir Book"/>
              <a:cs typeface="Avenir Book"/>
            </a:endParaRPr>
          </a:p>
        </p:txBody>
      </p:sp>
      <p:sp>
        <p:nvSpPr>
          <p:cNvPr id="4" name="TextBox 3"/>
          <p:cNvSpPr txBox="1"/>
          <p:nvPr/>
        </p:nvSpPr>
        <p:spPr>
          <a:xfrm>
            <a:off x="6967927" y="2404936"/>
            <a:ext cx="1876642" cy="369332"/>
          </a:xfrm>
          <a:prstGeom prst="rect">
            <a:avLst/>
          </a:prstGeom>
          <a:noFill/>
        </p:spPr>
        <p:txBody>
          <a:bodyPr wrap="none" rtlCol="0">
            <a:spAutoFit/>
          </a:bodyPr>
          <a:lstStyle/>
          <a:p>
            <a:r>
              <a:rPr lang="en-US" dirty="0">
                <a:latin typeface="Avenir Book"/>
                <a:cs typeface="Avenir Book"/>
              </a:rPr>
              <a:t>Stellar Spectrum</a:t>
            </a:r>
          </a:p>
        </p:txBody>
      </p:sp>
      <p:pic>
        <p:nvPicPr>
          <p:cNvPr id="5" name="Picture 4" descr="Screen Shot 2016-04-14 at 4.15.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637" y="3458007"/>
            <a:ext cx="7802632" cy="3316119"/>
          </a:xfrm>
          <a:prstGeom prst="rect">
            <a:avLst/>
          </a:prstGeom>
          <a:ln>
            <a:solidFill>
              <a:srgbClr val="0000FF"/>
            </a:solidFill>
          </a:ln>
        </p:spPr>
      </p:pic>
      <p:pic>
        <p:nvPicPr>
          <p:cNvPr id="9" name="Picture 8" descr="Screen Shot 2016-04-14 at 3.19.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505" y="183252"/>
            <a:ext cx="4746764" cy="3182739"/>
          </a:xfrm>
          <a:prstGeom prst="rect">
            <a:avLst/>
          </a:prstGeom>
          <a:ln>
            <a:solidFill>
              <a:srgbClr val="0000FF"/>
            </a:solidFill>
          </a:ln>
        </p:spPr>
      </p:pic>
      <p:sp>
        <p:nvSpPr>
          <p:cNvPr id="7" name="Rectangle 6"/>
          <p:cNvSpPr/>
          <p:nvPr/>
        </p:nvSpPr>
        <p:spPr>
          <a:xfrm>
            <a:off x="476894" y="1956883"/>
            <a:ext cx="3479092" cy="666849"/>
          </a:xfrm>
          <a:prstGeom prst="rect">
            <a:avLst/>
          </a:prstGeom>
        </p:spPr>
        <p:txBody>
          <a:bodyPr wrap="square">
            <a:spAutoFit/>
          </a:bodyPr>
          <a:lstStyle/>
          <a:p>
            <a:r>
              <a:rPr lang="en-US" sz="2800" baseline="30000" dirty="0">
                <a:solidFill>
                  <a:srgbClr val="FFFFFF"/>
                </a:solidFill>
                <a:latin typeface="Avenir Book"/>
                <a:cs typeface="Avenir Book"/>
              </a:rPr>
              <a:t>COTS filters allow stellar red photons to flood the detector.</a:t>
            </a:r>
            <a:endParaRPr lang="en-US" sz="2800" dirty="0">
              <a:solidFill>
                <a:srgbClr val="FFFFFF"/>
              </a:solidFill>
              <a:latin typeface="Avenir Book"/>
              <a:cs typeface="Avenir Book"/>
            </a:endParaRPr>
          </a:p>
        </p:txBody>
      </p:sp>
    </p:spTree>
    <p:extLst>
      <p:ext uri="{BB962C8B-B14F-4D97-AF65-F5344CB8AC3E}">
        <p14:creationId xmlns:p14="http://schemas.microsoft.com/office/powerpoint/2010/main" val="2113003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721128" y="3561451"/>
            <a:ext cx="877163" cy="646331"/>
          </a:xfrm>
          <a:prstGeom prst="rect">
            <a:avLst/>
          </a:prstGeom>
          <a:noFill/>
        </p:spPr>
        <p:txBody>
          <a:bodyPr wrap="none" rtlCol="0">
            <a:spAutoFit/>
          </a:bodyPr>
          <a:lstStyle/>
          <a:p>
            <a:r>
              <a:rPr lang="en-US" sz="3600" b="1" dirty="0">
                <a:latin typeface="Symbol" charset="2"/>
                <a:cs typeface="Symbol" charset="2"/>
              </a:rPr>
              <a:t>s/m</a:t>
            </a:r>
          </a:p>
        </p:txBody>
      </p:sp>
      <p:sp>
        <p:nvSpPr>
          <p:cNvPr id="4" name="TextBox 3"/>
          <p:cNvSpPr txBox="1"/>
          <p:nvPr/>
        </p:nvSpPr>
        <p:spPr>
          <a:xfrm>
            <a:off x="6967927" y="2404936"/>
            <a:ext cx="1876642" cy="369332"/>
          </a:xfrm>
          <a:prstGeom prst="rect">
            <a:avLst/>
          </a:prstGeom>
          <a:noFill/>
        </p:spPr>
        <p:txBody>
          <a:bodyPr wrap="none" rtlCol="0">
            <a:spAutoFit/>
          </a:bodyPr>
          <a:lstStyle/>
          <a:p>
            <a:r>
              <a:rPr lang="en-US" dirty="0">
                <a:latin typeface="Avenir Book"/>
              </a:rPr>
              <a:t>Stellar Spectrum</a:t>
            </a:r>
          </a:p>
        </p:txBody>
      </p:sp>
      <p:pic>
        <p:nvPicPr>
          <p:cNvPr id="2" name="Picture 1" descr="Screen Shot 2016-04-14 at 4.16.41 PM.png"/>
          <p:cNvPicPr>
            <a:picLocks noChangeAspect="1"/>
          </p:cNvPicPr>
          <p:nvPr/>
        </p:nvPicPr>
        <p:blipFill rotWithShape="1">
          <a:blip r:embed="rId3">
            <a:extLst>
              <a:ext uri="{28A0092B-C50C-407E-A947-70E740481C1C}">
                <a14:useLocalDpi xmlns:a14="http://schemas.microsoft.com/office/drawing/2010/main" val="0"/>
              </a:ext>
            </a:extLst>
          </a:blip>
          <a:srcRect t="2273"/>
          <a:stretch/>
        </p:blipFill>
        <p:spPr>
          <a:xfrm>
            <a:off x="1027584" y="3446034"/>
            <a:ext cx="7945685" cy="3321103"/>
          </a:xfrm>
          <a:prstGeom prst="rect">
            <a:avLst/>
          </a:prstGeom>
          <a:ln>
            <a:solidFill>
              <a:srgbClr val="0000FF"/>
            </a:solidFill>
          </a:ln>
        </p:spPr>
      </p:pic>
      <p:pic>
        <p:nvPicPr>
          <p:cNvPr id="9" name="Picture 8" descr="Screen Shot 2016-04-14 at 3.19.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505" y="183252"/>
            <a:ext cx="4746764" cy="3182739"/>
          </a:xfrm>
          <a:prstGeom prst="rect">
            <a:avLst/>
          </a:prstGeom>
          <a:ln>
            <a:solidFill>
              <a:srgbClr val="0000FF"/>
            </a:solidFill>
          </a:ln>
        </p:spPr>
      </p:pic>
      <p:sp>
        <p:nvSpPr>
          <p:cNvPr id="6" name="Rectangle 5"/>
          <p:cNvSpPr/>
          <p:nvPr/>
        </p:nvSpPr>
        <p:spPr>
          <a:xfrm>
            <a:off x="476894" y="1956883"/>
            <a:ext cx="3479092" cy="1241365"/>
          </a:xfrm>
          <a:prstGeom prst="rect">
            <a:avLst/>
          </a:prstGeom>
        </p:spPr>
        <p:txBody>
          <a:bodyPr wrap="square">
            <a:spAutoFit/>
          </a:bodyPr>
          <a:lstStyle/>
          <a:p>
            <a:r>
              <a:rPr lang="en-US" sz="2800" baseline="30000" dirty="0">
                <a:solidFill>
                  <a:srgbClr val="FFFFFF"/>
                </a:solidFill>
                <a:latin typeface="Avenir Book"/>
                <a:cs typeface="Avenir Book"/>
              </a:rPr>
              <a:t>With SPARCS filters, over 90% of the detected flux is from UV wavelengths for both the active and inactive stars.</a:t>
            </a:r>
            <a:endParaRPr lang="en-US" sz="2800" dirty="0">
              <a:solidFill>
                <a:srgbClr val="FFFFFF"/>
              </a:solidFill>
              <a:latin typeface="Avenir Book"/>
              <a:cs typeface="Avenir Book"/>
            </a:endParaRPr>
          </a:p>
        </p:txBody>
      </p:sp>
      <p:sp>
        <p:nvSpPr>
          <p:cNvPr id="10" name="TextBox 9"/>
          <p:cNvSpPr txBox="1"/>
          <p:nvPr/>
        </p:nvSpPr>
        <p:spPr>
          <a:xfrm>
            <a:off x="476894" y="97176"/>
            <a:ext cx="3479092" cy="1754327"/>
          </a:xfrm>
          <a:prstGeom prst="rect">
            <a:avLst/>
          </a:prstGeom>
          <a:noFill/>
        </p:spPr>
        <p:txBody>
          <a:bodyPr wrap="square" rtlCol="0">
            <a:spAutoFit/>
          </a:bodyPr>
          <a:lstStyle/>
          <a:p>
            <a:r>
              <a:rPr lang="en-US" sz="3600" dirty="0">
                <a:solidFill>
                  <a:srgbClr val="FFFFFF"/>
                </a:solidFill>
                <a:latin typeface="Avenir Book"/>
                <a:cs typeface="Avenir Book"/>
              </a:rPr>
              <a:t>Conquering the Red Leak with </a:t>
            </a:r>
          </a:p>
          <a:p>
            <a:r>
              <a:rPr lang="en-US" sz="3600" dirty="0">
                <a:solidFill>
                  <a:srgbClr val="FFFFFF"/>
                </a:solidFill>
                <a:latin typeface="Avenir Book"/>
                <a:cs typeface="Avenir Book"/>
              </a:rPr>
              <a:t>Custom Filters</a:t>
            </a:r>
            <a:endParaRPr lang="en-US" sz="2800" dirty="0">
              <a:solidFill>
                <a:srgbClr val="FFFFFF"/>
              </a:solidFill>
              <a:latin typeface="Avenir Book"/>
              <a:cs typeface="Avenir Book"/>
            </a:endParaRPr>
          </a:p>
        </p:txBody>
      </p:sp>
    </p:spTree>
    <p:extLst>
      <p:ext uri="{BB962C8B-B14F-4D97-AF65-F5344CB8AC3E}">
        <p14:creationId xmlns:p14="http://schemas.microsoft.com/office/powerpoint/2010/main" val="147346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1950755" y="530225"/>
            <a:ext cx="4907112" cy="16002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endParaRPr lang="en-US" sz="4600" b="1" dirty="0">
              <a:solidFill>
                <a:srgbClr val="3366FF"/>
              </a:solidFill>
              <a:latin typeface="Avenir Book"/>
            </a:endParaRPr>
          </a:p>
          <a:p>
            <a:pPr algn="ctr" fontAlgn="auto">
              <a:spcAft>
                <a:spcPts val="0"/>
              </a:spcAft>
              <a:defRPr/>
            </a:pPr>
            <a:endParaRPr lang="en-US" sz="5400" b="1" dirty="0">
              <a:solidFill>
                <a:srgbClr val="3366FF"/>
              </a:solidFill>
              <a:latin typeface="Avenir Book"/>
            </a:endParaRPr>
          </a:p>
        </p:txBody>
      </p:sp>
      <p:sp>
        <p:nvSpPr>
          <p:cNvPr id="6" name="TextBox 5"/>
          <p:cNvSpPr txBox="1"/>
          <p:nvPr/>
        </p:nvSpPr>
        <p:spPr>
          <a:xfrm>
            <a:off x="0" y="376568"/>
            <a:ext cx="9010316" cy="5878532"/>
          </a:xfrm>
          <a:prstGeom prst="rect">
            <a:avLst/>
          </a:prstGeom>
          <a:noFill/>
        </p:spPr>
        <p:txBody>
          <a:bodyPr wrap="square" rtlCol="0">
            <a:spAutoFit/>
          </a:bodyPr>
          <a:lstStyle/>
          <a:p>
            <a:pPr algn="ctr"/>
            <a:r>
              <a:rPr lang="en-US" sz="4400" dirty="0">
                <a:solidFill>
                  <a:schemeClr val="bg1"/>
                </a:solidFill>
                <a:latin typeface="Avenir Book"/>
              </a:rPr>
              <a:t>So what makes us think we can do useful UV science with SPARCS?</a:t>
            </a:r>
          </a:p>
          <a:p>
            <a:pPr algn="ctr"/>
            <a:endParaRPr lang="en-US" sz="4400" dirty="0">
              <a:solidFill>
                <a:schemeClr val="bg1"/>
              </a:solidFill>
              <a:latin typeface="Avenir Book"/>
            </a:endParaRPr>
          </a:p>
          <a:p>
            <a:pPr marL="571500" indent="-571500" algn="ctr">
              <a:buFont typeface="Arial"/>
              <a:buChar char="•"/>
            </a:pPr>
            <a:r>
              <a:rPr lang="en-US" sz="3600" dirty="0">
                <a:solidFill>
                  <a:schemeClr val="bg1"/>
                </a:solidFill>
                <a:latin typeface="Avenir Book"/>
              </a:rPr>
              <a:t>Great team</a:t>
            </a:r>
          </a:p>
          <a:p>
            <a:pPr marL="571500" indent="-571500" algn="ctr">
              <a:buFont typeface="Arial"/>
              <a:buChar char="•"/>
            </a:pPr>
            <a:r>
              <a:rPr lang="en-US" sz="3600" dirty="0">
                <a:solidFill>
                  <a:schemeClr val="bg1"/>
                </a:solidFill>
                <a:latin typeface="Avenir Book"/>
              </a:rPr>
              <a:t>COTS parts</a:t>
            </a:r>
          </a:p>
          <a:p>
            <a:pPr marL="571500" indent="-571500" algn="ctr">
              <a:buFont typeface="Arial"/>
              <a:buChar char="•"/>
            </a:pPr>
            <a:r>
              <a:rPr lang="en-US" sz="3600" dirty="0">
                <a:solidFill>
                  <a:schemeClr val="bg1"/>
                </a:solidFill>
                <a:latin typeface="Avenir Book"/>
              </a:rPr>
              <a:t>More stable pointing</a:t>
            </a:r>
          </a:p>
          <a:p>
            <a:pPr marL="571500" indent="-571500" algn="ctr">
              <a:buFont typeface="Arial"/>
              <a:buChar char="•"/>
            </a:pPr>
            <a:r>
              <a:rPr lang="en-US" sz="3600" dirty="0">
                <a:solidFill>
                  <a:schemeClr val="bg1"/>
                </a:solidFill>
                <a:latin typeface="Avenir Book"/>
              </a:rPr>
              <a:t>High quantum efficiency detectors</a:t>
            </a:r>
          </a:p>
          <a:p>
            <a:pPr marL="571500" indent="-571500" algn="ctr">
              <a:buFont typeface="Arial"/>
              <a:buChar char="•"/>
            </a:pPr>
            <a:r>
              <a:rPr lang="en-US" sz="3600" dirty="0">
                <a:solidFill>
                  <a:schemeClr val="bg1"/>
                </a:solidFill>
                <a:latin typeface="Avenir Book"/>
              </a:rPr>
              <a:t>Filters with good red-light suppression</a:t>
            </a:r>
          </a:p>
          <a:p>
            <a:pPr algn="ctr"/>
            <a:endParaRPr lang="en-US" sz="4400" dirty="0">
              <a:solidFill>
                <a:schemeClr val="bg1"/>
              </a:solidFill>
              <a:latin typeface="Avenir Book"/>
            </a:endParaRPr>
          </a:p>
          <a:p>
            <a:pPr algn="ctr"/>
            <a:r>
              <a:rPr lang="en-US" sz="2000" dirty="0">
                <a:solidFill>
                  <a:schemeClr val="bg1"/>
                </a:solidFill>
                <a:latin typeface="Avenir Book"/>
              </a:rPr>
              <a:t>(For more details, see poster papers)</a:t>
            </a:r>
          </a:p>
        </p:txBody>
      </p:sp>
    </p:spTree>
    <p:extLst>
      <p:ext uri="{BB962C8B-B14F-4D97-AF65-F5344CB8AC3E}">
        <p14:creationId xmlns:p14="http://schemas.microsoft.com/office/powerpoint/2010/main" val="1161657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a:ln>
            <a:noFill/>
          </a:ln>
        </p:spPr>
        <p:txBody>
          <a:bodyPr>
            <a:normAutofit/>
          </a:bodyPr>
          <a:lstStyle/>
          <a:p>
            <a:pPr algn="l"/>
            <a:r>
              <a:rPr lang="en-US" sz="3200" dirty="0">
                <a:solidFill>
                  <a:srgbClr val="FFFFFF"/>
                </a:solidFill>
              </a:rPr>
              <a:t>Field of View w/ Ancillary Science</a:t>
            </a:r>
          </a:p>
        </p:txBody>
      </p:sp>
      <p:pic>
        <p:nvPicPr>
          <p:cNvPr id="7" name="Picture 6" descr="Screen Shot 2017-07-02 at 7.07.47 PM.png"/>
          <p:cNvPicPr>
            <a:picLocks noChangeAspect="1"/>
          </p:cNvPicPr>
          <p:nvPr/>
        </p:nvPicPr>
        <p:blipFill rotWithShape="1">
          <a:blip r:embed="rId2">
            <a:extLst>
              <a:ext uri="{28A0092B-C50C-407E-A947-70E740481C1C}">
                <a14:useLocalDpi xmlns:a14="http://schemas.microsoft.com/office/drawing/2010/main" val="0"/>
              </a:ext>
            </a:extLst>
          </a:blip>
          <a:srcRect r="28842"/>
          <a:stretch/>
        </p:blipFill>
        <p:spPr>
          <a:xfrm>
            <a:off x="1441111" y="1538609"/>
            <a:ext cx="6131603" cy="4447842"/>
          </a:xfrm>
          <a:prstGeom prst="rect">
            <a:avLst/>
          </a:prstGeom>
          <a:ln>
            <a:solidFill>
              <a:srgbClr val="951A1B"/>
            </a:solidFill>
          </a:ln>
        </p:spPr>
      </p:pic>
      <p:sp>
        <p:nvSpPr>
          <p:cNvPr id="8" name="Oval 7"/>
          <p:cNvSpPr/>
          <p:nvPr/>
        </p:nvSpPr>
        <p:spPr>
          <a:xfrm>
            <a:off x="3567112" y="2511235"/>
            <a:ext cx="2389187" cy="2395728"/>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ook"/>
            </a:endParaRPr>
          </a:p>
        </p:txBody>
      </p:sp>
    </p:spTree>
    <p:extLst>
      <p:ext uri="{BB962C8B-B14F-4D97-AF65-F5344CB8AC3E}">
        <p14:creationId xmlns:p14="http://schemas.microsoft.com/office/powerpoint/2010/main" val="1967982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owchar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200" y="2028630"/>
            <a:ext cx="19168414" cy="4050608"/>
          </a:xfrm>
          <a:prstGeom prst="rect">
            <a:avLst/>
          </a:prstGeom>
          <a:ln>
            <a:solidFill>
              <a:srgbClr val="951A1B"/>
            </a:solidFill>
          </a:ln>
        </p:spPr>
      </p:pic>
      <p:sp>
        <p:nvSpPr>
          <p:cNvPr id="5" name="TextBox 4"/>
          <p:cNvSpPr txBox="1">
            <a:spLocks noChangeArrowheads="1"/>
          </p:cNvSpPr>
          <p:nvPr/>
        </p:nvSpPr>
        <p:spPr bwMode="auto">
          <a:xfrm>
            <a:off x="148015" y="100041"/>
            <a:ext cx="8995985" cy="646331"/>
          </a:xfrm>
          <a:prstGeom prst="rect">
            <a:avLst/>
          </a:prstGeom>
          <a:no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3600" dirty="0">
                <a:solidFill>
                  <a:srgbClr val="FFFFFF"/>
                </a:solidFill>
                <a:latin typeface="Avenir Book"/>
                <a:ea typeface="Century Gothic" charset="0"/>
                <a:cs typeface="Avenir Book"/>
              </a:rPr>
              <a:t>SPARCS Science Plan</a:t>
            </a:r>
          </a:p>
        </p:txBody>
      </p:sp>
    </p:spTree>
    <p:extLst>
      <p:ext uri="{BB962C8B-B14F-4D97-AF65-F5344CB8AC3E}">
        <p14:creationId xmlns:p14="http://schemas.microsoft.com/office/powerpoint/2010/main" val="158111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05556E-6 -2.22222E-6 L -0.34791 -0.00023 " pathEditMode="relative" rAng="0" ptsTypes="AA">
                                      <p:cBhvr>
                                        <p:cTn id="6" dur="2000" fill="hold"/>
                                        <p:tgtEl>
                                          <p:spTgt spid="2"/>
                                        </p:tgtEl>
                                        <p:attrNameLst>
                                          <p:attrName>ppt_x</p:attrName>
                                          <p:attrName>ppt_y</p:attrName>
                                        </p:attrNameLst>
                                      </p:cBhvr>
                                      <p:rCtr x="-17396" y="-2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34792 -0.00023 L -0.73785 -0.00046 " pathEditMode="relative" rAng="0" ptsTypes="AA">
                                      <p:cBhvr>
                                        <p:cTn id="10" dur="2000" fill="hold"/>
                                        <p:tgtEl>
                                          <p:spTgt spid="2"/>
                                        </p:tgtEl>
                                        <p:attrNameLst>
                                          <p:attrName>ppt_x</p:attrName>
                                          <p:attrName>ppt_y</p:attrName>
                                        </p:attrNameLst>
                                      </p:cBhvr>
                                      <p:rCtr x="-19497" y="-23"/>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73785 -0.00046 L -1.15747 -0.00069 " pathEditMode="relative" rAng="0" ptsTypes="AA">
                                      <p:cBhvr>
                                        <p:cTn id="14" dur="2000" fill="hold"/>
                                        <p:tgtEl>
                                          <p:spTgt spid="2"/>
                                        </p:tgtEl>
                                        <p:attrNameLst>
                                          <p:attrName>ppt_x</p:attrName>
                                          <p:attrName>ppt_y</p:attrName>
                                        </p:attrNameLst>
                                      </p:cBhvr>
                                      <p:rCtr x="-20990" y="-23"/>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1.15747 -0.0007 L -1.56893 -0.0007 " pathEditMode="relative" rAng="0" ptsTypes="AA">
                                      <p:cBhvr>
                                        <p:cTn id="18" dur="2000" fill="hold"/>
                                        <p:tgtEl>
                                          <p:spTgt spid="2"/>
                                        </p:tgtEl>
                                        <p:attrNameLst>
                                          <p:attrName>ppt_x</p:attrName>
                                          <p:attrName>ppt_y</p:attrName>
                                        </p:attrNameLst>
                                      </p:cBhvr>
                                      <p:rCtr x="-2057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wchar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49542"/>
            <a:ext cx="9144000" cy="1932281"/>
          </a:xfrm>
          <a:prstGeom prst="rect">
            <a:avLst/>
          </a:prstGeom>
          <a:ln>
            <a:solidFill>
              <a:srgbClr val="951A1B"/>
            </a:solidFill>
          </a:ln>
        </p:spPr>
      </p:pic>
      <p:sp>
        <p:nvSpPr>
          <p:cNvPr id="8" name="TextBox 7"/>
          <p:cNvSpPr txBox="1">
            <a:spLocks noChangeArrowheads="1"/>
          </p:cNvSpPr>
          <p:nvPr/>
        </p:nvSpPr>
        <p:spPr bwMode="auto">
          <a:xfrm>
            <a:off x="148015" y="100041"/>
            <a:ext cx="8995985" cy="646331"/>
          </a:xfrm>
          <a:prstGeom prst="rect">
            <a:avLst/>
          </a:prstGeom>
          <a:no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3600" dirty="0">
                <a:solidFill>
                  <a:srgbClr val="FFFFFF"/>
                </a:solidFill>
                <a:latin typeface="Avenir Book"/>
                <a:ea typeface="Century Gothic" charset="0"/>
                <a:cs typeface="Avenir Book"/>
              </a:rPr>
              <a:t>SPARCS Science Plan</a:t>
            </a:r>
          </a:p>
        </p:txBody>
      </p:sp>
    </p:spTree>
    <p:extLst>
      <p:ext uri="{BB962C8B-B14F-4D97-AF65-F5344CB8AC3E}">
        <p14:creationId xmlns:p14="http://schemas.microsoft.com/office/powerpoint/2010/main" val="2390104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p:cNvSpPr txBox="1">
            <a:spLocks/>
          </p:cNvSpPr>
          <p:nvPr/>
        </p:nvSpPr>
        <p:spPr>
          <a:xfrm>
            <a:off x="135467" y="274639"/>
            <a:ext cx="8229600" cy="584776"/>
          </a:xfrm>
          <a:prstGeom prst="rect">
            <a:avLst/>
          </a:prstGeom>
          <a:noFill/>
        </p:spPr>
        <p:txBody>
          <a:bodyPr wrap="square" rtlCol="0">
            <a:spAutoFit/>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pPr algn="l"/>
            <a:r>
              <a:rPr lang="en-US" sz="3200" dirty="0">
                <a:solidFill>
                  <a:srgbClr val="FFFFFF"/>
                </a:solidFill>
              </a:rPr>
              <a:t>SPARCS Timeline</a:t>
            </a:r>
            <a:endParaRPr lang="en-US" sz="2400" dirty="0">
              <a:solidFill>
                <a:srgbClr val="FFFFFF"/>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341278543"/>
              </p:ext>
            </p:extLst>
          </p:nvPr>
        </p:nvGraphicFramePr>
        <p:xfrm>
          <a:off x="541260" y="1169672"/>
          <a:ext cx="8061480" cy="4525963"/>
        </p:xfrm>
        <a:graphic>
          <a:graphicData uri="http://schemas.openxmlformats.org/drawingml/2006/table">
            <a:tbl>
              <a:tblPr/>
              <a:tblGrid>
                <a:gridCol w="1567162">
                  <a:extLst>
                    <a:ext uri="{9D8B030D-6E8A-4147-A177-3AD203B41FA5}">
                      <a16:colId xmlns:a16="http://schemas.microsoft.com/office/drawing/2014/main" val="20000"/>
                    </a:ext>
                  </a:extLst>
                </a:gridCol>
                <a:gridCol w="2131340">
                  <a:extLst>
                    <a:ext uri="{9D8B030D-6E8A-4147-A177-3AD203B41FA5}">
                      <a16:colId xmlns:a16="http://schemas.microsoft.com/office/drawing/2014/main" val="20001"/>
                    </a:ext>
                  </a:extLst>
                </a:gridCol>
                <a:gridCol w="2983876">
                  <a:extLst>
                    <a:ext uri="{9D8B030D-6E8A-4147-A177-3AD203B41FA5}">
                      <a16:colId xmlns:a16="http://schemas.microsoft.com/office/drawing/2014/main" val="20002"/>
                    </a:ext>
                  </a:extLst>
                </a:gridCol>
                <a:gridCol w="1379102">
                  <a:extLst>
                    <a:ext uri="{9D8B030D-6E8A-4147-A177-3AD203B41FA5}">
                      <a16:colId xmlns:a16="http://schemas.microsoft.com/office/drawing/2014/main" val="20003"/>
                    </a:ext>
                  </a:extLst>
                </a:gridCol>
              </a:tblGrid>
              <a:tr h="639402">
                <a:tc>
                  <a:txBody>
                    <a:bodyPr/>
                    <a:lstStyle/>
                    <a:p>
                      <a:pPr algn="l" fontAlgn="ctr"/>
                      <a:r>
                        <a:rPr lang="en-US" sz="1800" b="0" i="0" u="none" strike="noStrike">
                          <a:solidFill>
                            <a:srgbClr val="000000"/>
                          </a:solidFill>
                          <a:effectLst/>
                          <a:latin typeface="Avenir Book"/>
                        </a:rPr>
                        <a:t>Pre-Phase A</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ctr"/>
                      <a:r>
                        <a:rPr lang="en-US" sz="1800" b="0" i="0" u="none" strike="noStrike">
                          <a:solidFill>
                            <a:srgbClr val="000000"/>
                          </a:solidFill>
                          <a:effectLst/>
                          <a:latin typeface="Avenir Book"/>
                        </a:rPr>
                        <a:t>Concept Studies</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l" fontAlgn="ctr"/>
                      <a:r>
                        <a:rPr lang="en-US" sz="1800" b="0" i="0" u="none" strike="noStrike">
                          <a:solidFill>
                            <a:srgbClr val="000000"/>
                          </a:solidFill>
                          <a:effectLst/>
                          <a:latin typeface="Avenir Book"/>
                        </a:rPr>
                        <a:t>Brainstorming,                Trade Studies,          Feasibility Study</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en-US" sz="1800" b="0" i="0" u="none" strike="noStrike" dirty="0">
                          <a:solidFill>
                            <a:srgbClr val="000000"/>
                          </a:solidFill>
                          <a:effectLst/>
                          <a:latin typeface="Avenir Book"/>
                        </a:rPr>
                        <a:t>For SPARCS: 5 months</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0"/>
                  </a:ext>
                </a:extLst>
              </a:tr>
              <a:tr h="639402">
                <a:tc>
                  <a:txBody>
                    <a:bodyPr/>
                    <a:lstStyle/>
                    <a:p>
                      <a:pPr algn="l" fontAlgn="ctr"/>
                      <a:r>
                        <a:rPr lang="en-US" sz="1800" b="0" i="0" u="none" strike="noStrike">
                          <a:solidFill>
                            <a:srgbClr val="000000"/>
                          </a:solidFill>
                          <a:effectLst/>
                          <a:latin typeface="Avenir Book"/>
                        </a:rPr>
                        <a:t>Phase A</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ctr"/>
                      <a:r>
                        <a:rPr lang="en-US" sz="1800" b="0" i="0" u="none" strike="noStrike">
                          <a:solidFill>
                            <a:srgbClr val="000000"/>
                          </a:solidFill>
                          <a:effectLst/>
                          <a:latin typeface="Avenir Book"/>
                        </a:rPr>
                        <a:t>Concept Development</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965372">
                <a:tc>
                  <a:txBody>
                    <a:bodyPr/>
                    <a:lstStyle/>
                    <a:p>
                      <a:pPr algn="l" fontAlgn="ctr"/>
                      <a:r>
                        <a:rPr lang="en-US" sz="1800" b="0" i="0" u="none" strike="noStrike">
                          <a:solidFill>
                            <a:srgbClr val="000000"/>
                          </a:solidFill>
                          <a:effectLst/>
                          <a:latin typeface="Avenir Book"/>
                        </a:rPr>
                        <a:t>Phase B</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r>
                        <a:rPr lang="en-US" sz="1800" b="0" i="0" u="none" strike="noStrike" dirty="0">
                          <a:solidFill>
                            <a:srgbClr val="000000"/>
                          </a:solidFill>
                          <a:effectLst/>
                          <a:latin typeface="Avenir Book"/>
                        </a:rPr>
                        <a:t>Preliminary Design Completion</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r>
                        <a:rPr lang="en-US" sz="1800" b="0" i="0" u="none" strike="noStrike">
                          <a:solidFill>
                            <a:srgbClr val="000000"/>
                          </a:solidFill>
                          <a:effectLst/>
                          <a:latin typeface="Avenir Book"/>
                        </a:rPr>
                        <a:t>Detailed Trade Studies, Develop System Designs and Plans </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800" b="0" i="0" u="none" strike="noStrike" dirty="0">
                          <a:solidFill>
                            <a:srgbClr val="000000"/>
                          </a:solidFill>
                          <a:effectLst/>
                          <a:latin typeface="Avenir Book"/>
                        </a:rPr>
                        <a:t>9  months</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2"/>
                  </a:ext>
                </a:extLst>
              </a:tr>
              <a:tr h="977909">
                <a:tc>
                  <a:txBody>
                    <a:bodyPr/>
                    <a:lstStyle/>
                    <a:p>
                      <a:pPr algn="l" fontAlgn="ctr"/>
                      <a:r>
                        <a:rPr lang="en-US" sz="1800" b="0" i="0" u="none" strike="noStrike">
                          <a:solidFill>
                            <a:srgbClr val="000000"/>
                          </a:solidFill>
                          <a:effectLst/>
                          <a:latin typeface="Avenir Book"/>
                        </a:rPr>
                        <a:t>Phase C</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ctr"/>
                      <a:r>
                        <a:rPr lang="en-US" sz="1800" b="0" i="0" u="none" strike="noStrike" dirty="0">
                          <a:solidFill>
                            <a:srgbClr val="000000"/>
                          </a:solidFill>
                          <a:effectLst/>
                          <a:latin typeface="Avenir Book"/>
                        </a:rPr>
                        <a:t>Final Design and Fabrication</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ctr"/>
                      <a:r>
                        <a:rPr lang="en-US" sz="1800" b="0" i="0" u="none" strike="noStrike">
                          <a:solidFill>
                            <a:srgbClr val="000000"/>
                          </a:solidFill>
                          <a:effectLst/>
                          <a:latin typeface="Avenir Book"/>
                        </a:rPr>
                        <a:t>Finish Design, Build Hardware &amp; Software, Test Subsystems</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US" sz="1800" b="0" i="0" u="none" strike="noStrike" dirty="0">
                          <a:solidFill>
                            <a:srgbClr val="000000"/>
                          </a:solidFill>
                          <a:effectLst/>
                          <a:latin typeface="Avenir Book"/>
                        </a:rPr>
                        <a:t>20 months</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003"/>
                  </a:ext>
                </a:extLst>
              </a:tr>
              <a:tr h="651939">
                <a:tc>
                  <a:txBody>
                    <a:bodyPr/>
                    <a:lstStyle/>
                    <a:p>
                      <a:pPr algn="l" fontAlgn="ctr"/>
                      <a:r>
                        <a:rPr lang="en-US" sz="1800" b="0" i="0" u="none" strike="noStrike" dirty="0">
                          <a:solidFill>
                            <a:srgbClr val="000000"/>
                          </a:solidFill>
                          <a:effectLst/>
                          <a:latin typeface="Avenir Book"/>
                        </a:rPr>
                        <a:t>Phase D</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ctr"/>
                      <a:r>
                        <a:rPr lang="en-US" sz="1800" b="0" i="0" u="none" strike="noStrike" dirty="0">
                          <a:solidFill>
                            <a:srgbClr val="000000"/>
                          </a:solidFill>
                          <a:effectLst/>
                          <a:latin typeface="Avenir Book"/>
                        </a:rPr>
                        <a:t>System Integration, Test &amp; Launch</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ctr"/>
                      <a:r>
                        <a:rPr lang="en-US" sz="1800" b="0" i="0" u="none" strike="noStrike" dirty="0">
                          <a:solidFill>
                            <a:srgbClr val="000000"/>
                          </a:solidFill>
                          <a:effectLst/>
                          <a:latin typeface="Avenir Book"/>
                        </a:rPr>
                        <a:t>Bring Everything Together and Test, Test, Test!</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800" b="0" i="0" u="none" strike="noStrike" dirty="0">
                          <a:solidFill>
                            <a:srgbClr val="000000"/>
                          </a:solidFill>
                          <a:effectLst/>
                          <a:latin typeface="Avenir Book"/>
                        </a:rPr>
                        <a:t>6 months</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4"/>
                  </a:ext>
                </a:extLst>
              </a:tr>
              <a:tr h="651939">
                <a:tc>
                  <a:txBody>
                    <a:bodyPr/>
                    <a:lstStyle/>
                    <a:p>
                      <a:pPr algn="l" fontAlgn="ctr"/>
                      <a:r>
                        <a:rPr lang="en-US" sz="1800" b="0" i="0" u="none" strike="noStrike">
                          <a:solidFill>
                            <a:srgbClr val="000000"/>
                          </a:solidFill>
                          <a:effectLst/>
                          <a:latin typeface="Avenir Book"/>
                        </a:rPr>
                        <a:t>Phase E</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ctr"/>
                      <a:r>
                        <a:rPr lang="en-US" sz="1800" b="0" i="0" u="none" strike="noStrike">
                          <a:solidFill>
                            <a:srgbClr val="000000"/>
                          </a:solidFill>
                          <a:effectLst/>
                          <a:latin typeface="Avenir Book"/>
                        </a:rPr>
                        <a:t>Operations</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ctr"/>
                      <a:r>
                        <a:rPr lang="en-US" sz="1800" b="0" i="0" u="none" strike="noStrike" dirty="0">
                          <a:solidFill>
                            <a:srgbClr val="000000"/>
                          </a:solidFill>
                          <a:effectLst/>
                          <a:latin typeface="Avenir Book"/>
                        </a:rPr>
                        <a:t>Fly the Spacecraft, </a:t>
                      </a:r>
                    </a:p>
                    <a:p>
                      <a:pPr algn="l" fontAlgn="ctr"/>
                      <a:r>
                        <a:rPr lang="en-US" sz="1800" b="0" i="0" u="none" strike="noStrike" dirty="0">
                          <a:solidFill>
                            <a:srgbClr val="000000"/>
                          </a:solidFill>
                          <a:effectLst/>
                          <a:latin typeface="Avenir Book"/>
                        </a:rPr>
                        <a:t>Do the Mission</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ctr" fontAlgn="ctr"/>
                      <a:r>
                        <a:rPr lang="en-US" sz="1800" b="0" i="0" u="none" strike="noStrike" dirty="0">
                          <a:solidFill>
                            <a:srgbClr val="000000"/>
                          </a:solidFill>
                          <a:effectLst/>
                          <a:latin typeface="Avenir Book"/>
                        </a:rPr>
                        <a:t>≥ 12 months</a:t>
                      </a:r>
                    </a:p>
                  </a:txBody>
                  <a:tcPr marL="12537" marR="12537" marT="125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extLst>
                  <a:ext uri="{0D108BD9-81ED-4DB2-BD59-A6C34878D82A}">
                    <a16:rowId xmlns:a16="http://schemas.microsoft.com/office/drawing/2014/main" val="10005"/>
                  </a:ext>
                </a:extLst>
              </a:tr>
            </a:tbl>
          </a:graphicData>
        </a:graphic>
      </p:graphicFrame>
      <p:sp>
        <p:nvSpPr>
          <p:cNvPr id="21" name="TextBox 20"/>
          <p:cNvSpPr txBox="1"/>
          <p:nvPr/>
        </p:nvSpPr>
        <p:spPr>
          <a:xfrm>
            <a:off x="-306603" y="859415"/>
            <a:ext cx="8909343" cy="307777"/>
          </a:xfrm>
          <a:prstGeom prst="rect">
            <a:avLst/>
          </a:prstGeom>
          <a:noFill/>
        </p:spPr>
        <p:txBody>
          <a:bodyPr wrap="square" rtlCol="0">
            <a:spAutoFit/>
          </a:bodyPr>
          <a:lstStyle/>
          <a:p>
            <a:pPr algn="r"/>
            <a:r>
              <a:rPr lang="en-US" sz="1400" dirty="0">
                <a:solidFill>
                  <a:srgbClr val="A6A6A6"/>
                </a:solidFill>
                <a:latin typeface="Avenir Book"/>
              </a:rPr>
              <a:t>Adapted from David Oh (JPL) </a:t>
            </a:r>
          </a:p>
        </p:txBody>
      </p:sp>
      <p:sp>
        <p:nvSpPr>
          <p:cNvPr id="23" name="TextBox 22"/>
          <p:cNvSpPr txBox="1">
            <a:spLocks noChangeArrowheads="1"/>
          </p:cNvSpPr>
          <p:nvPr/>
        </p:nvSpPr>
        <p:spPr bwMode="auto">
          <a:xfrm>
            <a:off x="83545" y="5680245"/>
            <a:ext cx="8995985" cy="954107"/>
          </a:xfrm>
          <a:prstGeom prst="rect">
            <a:avLst/>
          </a:prstGeom>
          <a:no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2000" dirty="0">
                <a:solidFill>
                  <a:srgbClr val="FFFFFF"/>
                </a:solidFill>
                <a:latin typeface="Avenir Book"/>
                <a:ea typeface="Century Gothic" charset="0"/>
                <a:cs typeface="Avenir Book"/>
              </a:rPr>
              <a:t>So, in the end of 2021, </a:t>
            </a:r>
          </a:p>
          <a:p>
            <a:pPr algn="ctr"/>
            <a:r>
              <a:rPr lang="en-US" sz="3600" dirty="0">
                <a:solidFill>
                  <a:srgbClr val="FFFFFF"/>
                </a:solidFill>
                <a:latin typeface="Avenir Book"/>
                <a:ea typeface="Century Gothic" charset="0"/>
                <a:cs typeface="Avenir Book"/>
              </a:rPr>
              <a:t>SPARCS will fly....</a:t>
            </a:r>
          </a:p>
        </p:txBody>
      </p:sp>
    </p:spTree>
    <p:extLst>
      <p:ext uri="{BB962C8B-B14F-4D97-AF65-F5344CB8AC3E}">
        <p14:creationId xmlns:p14="http://schemas.microsoft.com/office/powerpoint/2010/main" val="3365249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50900"/>
            <a:ext cx="9144000" cy="5134570"/>
          </a:xfrm>
          <a:prstGeom prst="rect">
            <a:avLst/>
          </a:prstGeom>
        </p:spPr>
      </p:pic>
      <p:sp>
        <p:nvSpPr>
          <p:cNvPr id="6" name="Title 6"/>
          <p:cNvSpPr txBox="1">
            <a:spLocks/>
          </p:cNvSpPr>
          <p:nvPr/>
        </p:nvSpPr>
        <p:spPr>
          <a:xfrm>
            <a:off x="135467" y="274639"/>
            <a:ext cx="8229600" cy="584776"/>
          </a:xfrm>
          <a:prstGeom prst="rect">
            <a:avLst/>
          </a:prstGeom>
          <a:noFill/>
        </p:spPr>
        <p:txBody>
          <a:bodyPr wrap="square" rtlCol="0">
            <a:spAutoFit/>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pPr algn="l"/>
            <a:r>
              <a:rPr lang="en-US" sz="3200" dirty="0">
                <a:solidFill>
                  <a:srgbClr val="FFFFFF"/>
                </a:solidFill>
              </a:rPr>
              <a:t>SPARCS in broader </a:t>
            </a:r>
            <a:r>
              <a:rPr lang="en-US" sz="3200" dirty="0" err="1">
                <a:solidFill>
                  <a:srgbClr val="FFFFFF"/>
                </a:solidFill>
              </a:rPr>
              <a:t>CubeSat</a:t>
            </a:r>
            <a:r>
              <a:rPr lang="en-US" sz="3200" dirty="0">
                <a:solidFill>
                  <a:srgbClr val="FFFFFF"/>
                </a:solidFill>
              </a:rPr>
              <a:t> context</a:t>
            </a:r>
            <a:endParaRPr lang="en-US" sz="2400" dirty="0">
              <a:solidFill>
                <a:srgbClr val="FFFFFF"/>
              </a:solidFill>
            </a:endParaRPr>
          </a:p>
        </p:txBody>
      </p:sp>
    </p:spTree>
    <p:extLst>
      <p:ext uri="{BB962C8B-B14F-4D97-AF65-F5344CB8AC3E}">
        <p14:creationId xmlns:p14="http://schemas.microsoft.com/office/powerpoint/2010/main" val="2243794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800733" y="1228094"/>
            <a:ext cx="5106203" cy="3723332"/>
            <a:chOff x="3716063" y="105833"/>
            <a:chExt cx="5106203" cy="3723332"/>
          </a:xfrm>
        </p:grpSpPr>
        <p:grpSp>
          <p:nvGrpSpPr>
            <p:cNvPr id="5" name="Group 4"/>
            <p:cNvGrpSpPr/>
            <p:nvPr/>
          </p:nvGrpSpPr>
          <p:grpSpPr>
            <a:xfrm>
              <a:off x="3894666" y="105833"/>
              <a:ext cx="4927600" cy="3492500"/>
              <a:chOff x="3894666" y="105833"/>
              <a:chExt cx="4927600" cy="34925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666" y="105833"/>
                <a:ext cx="4927600" cy="3492500"/>
              </a:xfrm>
              <a:prstGeom prst="rect">
                <a:avLst/>
              </a:prstGeom>
            </p:spPr>
          </p:pic>
          <p:sp>
            <p:nvSpPr>
              <p:cNvPr id="9" name="Rectangle 8"/>
              <p:cNvSpPr/>
              <p:nvPr/>
            </p:nvSpPr>
            <p:spPr>
              <a:xfrm>
                <a:off x="5257034" y="1904552"/>
                <a:ext cx="317474"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sp>
            <p:nvSpPr>
              <p:cNvPr id="10" name="Rectangle 9"/>
              <p:cNvSpPr/>
              <p:nvPr/>
            </p:nvSpPr>
            <p:spPr>
              <a:xfrm>
                <a:off x="5574508" y="1608218"/>
                <a:ext cx="524933"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sp>
            <p:nvSpPr>
              <p:cNvPr id="11" name="Rectangle 10"/>
              <p:cNvSpPr/>
              <p:nvPr/>
            </p:nvSpPr>
            <p:spPr>
              <a:xfrm>
                <a:off x="4909901" y="2802018"/>
                <a:ext cx="317474"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grpSp>
        <p:sp>
          <p:nvSpPr>
            <p:cNvPr id="6" name="TextBox 12"/>
            <p:cNvSpPr txBox="1">
              <a:spLocks noChangeArrowheads="1"/>
            </p:cNvSpPr>
            <p:nvPr/>
          </p:nvSpPr>
          <p:spPr bwMode="auto">
            <a:xfrm rot="16200000">
              <a:off x="2681565" y="1721944"/>
              <a:ext cx="2530661" cy="461665"/>
            </a:xfrm>
            <a:prstGeom prst="rect">
              <a:avLst/>
            </a:prstGeom>
            <a:solidFill>
              <a:schemeClr val="tx1"/>
            </a:solidFill>
            <a:ln>
              <a:noFill/>
            </a:ln>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2400" dirty="0">
                  <a:solidFill>
                    <a:schemeClr val="bg1"/>
                  </a:solidFill>
                  <a:latin typeface="Century Gothic" charset="0"/>
                  <a:ea typeface="Century Gothic" charset="0"/>
                  <a:cs typeface="Century Gothic" charset="0"/>
                </a:rPr>
                <a:t>Luminosity </a:t>
              </a:r>
              <a:r>
                <a:rPr lang="en-US" sz="1600" dirty="0">
                  <a:solidFill>
                    <a:schemeClr val="bg1"/>
                  </a:solidFill>
                  <a:latin typeface="Century Gothic" charset="0"/>
                  <a:ea typeface="Century Gothic" charset="0"/>
                  <a:cs typeface="Century Gothic" charset="0"/>
                </a:rPr>
                <a:t>(Sun=1)</a:t>
              </a:r>
            </a:p>
          </p:txBody>
        </p:sp>
        <p:sp>
          <p:nvSpPr>
            <p:cNvPr id="7" name="TextBox 12"/>
            <p:cNvSpPr txBox="1">
              <a:spLocks noChangeArrowheads="1"/>
            </p:cNvSpPr>
            <p:nvPr/>
          </p:nvSpPr>
          <p:spPr bwMode="auto">
            <a:xfrm>
              <a:off x="5574508" y="3367500"/>
              <a:ext cx="1743486" cy="461665"/>
            </a:xfrm>
            <a:prstGeom prst="rect">
              <a:avLst/>
            </a:prstGeom>
            <a:solidFill>
              <a:schemeClr val="tx1"/>
            </a:solidFill>
            <a:ln>
              <a:noFill/>
            </a:ln>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2400" dirty="0">
                  <a:solidFill>
                    <a:schemeClr val="bg1"/>
                  </a:solidFill>
                  <a:latin typeface="Century Gothic" charset="0"/>
                  <a:ea typeface="Century Gothic" charset="0"/>
                  <a:cs typeface="Century Gothic" charset="0"/>
                </a:rPr>
                <a:t>Mass </a:t>
              </a:r>
              <a:r>
                <a:rPr lang="en-US" sz="1600" dirty="0">
                  <a:solidFill>
                    <a:schemeClr val="bg1"/>
                  </a:solidFill>
                  <a:latin typeface="Century Gothic" charset="0"/>
                  <a:ea typeface="Century Gothic" charset="0"/>
                  <a:cs typeface="Century Gothic" charset="0"/>
                </a:rPr>
                <a:t>(Sun=1)</a:t>
              </a:r>
            </a:p>
          </p:txBody>
        </p:sp>
      </p:grpSp>
      <p:sp>
        <p:nvSpPr>
          <p:cNvPr id="15" name="Rectangle 14"/>
          <p:cNvSpPr/>
          <p:nvPr/>
        </p:nvSpPr>
        <p:spPr>
          <a:xfrm>
            <a:off x="6248400" y="2332546"/>
            <a:ext cx="274378"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sp>
        <p:nvSpPr>
          <p:cNvPr id="16" name="Rectangle 15"/>
          <p:cNvSpPr/>
          <p:nvPr/>
        </p:nvSpPr>
        <p:spPr>
          <a:xfrm>
            <a:off x="6595725" y="2081352"/>
            <a:ext cx="274378"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sp>
        <p:nvSpPr>
          <p:cNvPr id="17" name="Rectangle 16"/>
          <p:cNvSpPr/>
          <p:nvPr/>
        </p:nvSpPr>
        <p:spPr>
          <a:xfrm>
            <a:off x="7696201" y="1763411"/>
            <a:ext cx="274378"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grpSp>
        <p:nvGrpSpPr>
          <p:cNvPr id="18" name="Group 17"/>
          <p:cNvGrpSpPr/>
          <p:nvPr/>
        </p:nvGrpSpPr>
        <p:grpSpPr>
          <a:xfrm>
            <a:off x="266700" y="659871"/>
            <a:ext cx="4360333" cy="4981899"/>
            <a:chOff x="266700" y="-513767"/>
            <a:chExt cx="4360333" cy="5535443"/>
          </a:xfrm>
        </p:grpSpPr>
        <p:grpSp>
          <p:nvGrpSpPr>
            <p:cNvPr id="19" name="Group 18"/>
            <p:cNvGrpSpPr/>
            <p:nvPr/>
          </p:nvGrpSpPr>
          <p:grpSpPr>
            <a:xfrm>
              <a:off x="266700" y="-513767"/>
              <a:ext cx="4360333" cy="5535443"/>
              <a:chOff x="266700" y="-462390"/>
              <a:chExt cx="4360333" cy="4981899"/>
            </a:xfrm>
          </p:grpSpPr>
          <p:grpSp>
            <p:nvGrpSpPr>
              <p:cNvPr id="21" name="Group 20"/>
              <p:cNvGrpSpPr/>
              <p:nvPr/>
            </p:nvGrpSpPr>
            <p:grpSpPr>
              <a:xfrm>
                <a:off x="266700" y="-462390"/>
                <a:ext cx="4360333" cy="4130739"/>
                <a:chOff x="266700" y="-462390"/>
                <a:chExt cx="4360333" cy="4130739"/>
              </a:xfrm>
            </p:grpSpPr>
            <p:pic>
              <p:nvPicPr>
                <p:cNvPr id="23" name="Picture 2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95" t="22000" r="8991" b="22000"/>
                <a:stretch/>
              </p:blipFill>
              <p:spPr bwMode="auto">
                <a:xfrm>
                  <a:off x="350901" y="664538"/>
                  <a:ext cx="3449831" cy="300381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4" name="Title 1"/>
                <p:cNvSpPr txBox="1">
                  <a:spLocks/>
                </p:cNvSpPr>
                <p:nvPr/>
              </p:nvSpPr>
              <p:spPr>
                <a:xfrm>
                  <a:off x="266700" y="-462390"/>
                  <a:ext cx="4360333" cy="78316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FFFFFF"/>
                      </a:solidFill>
                      <a:latin typeface="Avenir Book"/>
                      <a:cs typeface="Avenir Book"/>
                    </a:rPr>
                    <a:t>Nearest stars within </a:t>
                  </a:r>
                </a:p>
                <a:p>
                  <a:pPr algn="l"/>
                  <a:r>
                    <a:rPr lang="en-US" sz="3600" dirty="0">
                      <a:solidFill>
                        <a:srgbClr val="FFFFFF"/>
                      </a:solidFill>
                      <a:latin typeface="Avenir Book"/>
                      <a:cs typeface="Avenir Book"/>
                    </a:rPr>
                    <a:t>30 light years</a:t>
                  </a:r>
                </a:p>
              </p:txBody>
            </p:sp>
          </p:grpSp>
          <p:sp>
            <p:nvSpPr>
              <p:cNvPr id="22" name="TextBox 21"/>
              <p:cNvSpPr txBox="1"/>
              <p:nvPr/>
            </p:nvSpPr>
            <p:spPr>
              <a:xfrm>
                <a:off x="266700" y="3688512"/>
                <a:ext cx="3429000" cy="830997"/>
              </a:xfrm>
              <a:prstGeom prst="rect">
                <a:avLst/>
              </a:prstGeom>
              <a:noFill/>
            </p:spPr>
            <p:txBody>
              <a:bodyPr wrap="square" rtlCol="0">
                <a:spAutoFit/>
              </a:bodyPr>
              <a:lstStyle/>
              <a:p>
                <a:r>
                  <a:rPr lang="en-US" sz="1600" dirty="0">
                    <a:solidFill>
                      <a:schemeClr val="bg1">
                        <a:lumMod val="75000"/>
                      </a:schemeClr>
                    </a:solidFill>
                    <a:latin typeface="Avenir Book"/>
                    <a:cs typeface="Avenir Book"/>
                  </a:rPr>
                  <a:t>Credit: T. Henry, RECONS group</a:t>
                </a:r>
              </a:p>
              <a:p>
                <a:endParaRPr lang="en-US" sz="1600" dirty="0">
                  <a:solidFill>
                    <a:srgbClr val="BFBFBF"/>
                  </a:solidFill>
                  <a:latin typeface="Avenir Book"/>
                  <a:cs typeface="Avenir Book"/>
                </a:endParaRPr>
              </a:p>
              <a:p>
                <a:endParaRPr lang="en-US" sz="1600" dirty="0">
                  <a:solidFill>
                    <a:schemeClr val="bg1">
                      <a:lumMod val="75000"/>
                    </a:schemeClr>
                  </a:solidFill>
                  <a:latin typeface="Avenir Book"/>
                  <a:cs typeface="Avenir Book"/>
                </a:endParaRPr>
              </a:p>
            </p:txBody>
          </p:sp>
        </p:grpSp>
        <p:sp>
          <p:nvSpPr>
            <p:cNvPr id="20" name="Rectangle 19"/>
            <p:cNvSpPr/>
            <p:nvPr/>
          </p:nvSpPr>
          <p:spPr>
            <a:xfrm>
              <a:off x="2053162" y="2332568"/>
              <a:ext cx="67734" cy="12793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grpSp>
      <p:grpSp>
        <p:nvGrpSpPr>
          <p:cNvPr id="2" name="Group 1"/>
          <p:cNvGrpSpPr/>
          <p:nvPr/>
        </p:nvGrpSpPr>
        <p:grpSpPr>
          <a:xfrm>
            <a:off x="4937221" y="1864869"/>
            <a:ext cx="5605476" cy="2208807"/>
            <a:chOff x="4937221" y="1864869"/>
            <a:chExt cx="5605476" cy="2208807"/>
          </a:xfrm>
        </p:grpSpPr>
        <p:grpSp>
          <p:nvGrpSpPr>
            <p:cNvPr id="12" name="Group 11"/>
            <p:cNvGrpSpPr/>
            <p:nvPr/>
          </p:nvGrpSpPr>
          <p:grpSpPr>
            <a:xfrm>
              <a:off x="4937221" y="1864869"/>
              <a:ext cx="5605476" cy="2208807"/>
              <a:chOff x="4937221" y="742607"/>
              <a:chExt cx="5605476" cy="2208807"/>
            </a:xfrm>
          </p:grpSpPr>
          <p:sp>
            <p:nvSpPr>
              <p:cNvPr id="13" name="TextBox 12"/>
              <p:cNvSpPr txBox="1"/>
              <p:nvPr/>
            </p:nvSpPr>
            <p:spPr>
              <a:xfrm>
                <a:off x="6870103" y="742607"/>
                <a:ext cx="3672594" cy="369332"/>
              </a:xfrm>
              <a:prstGeom prst="rect">
                <a:avLst/>
              </a:prstGeom>
              <a:noFill/>
            </p:spPr>
            <p:txBody>
              <a:bodyPr wrap="square" rtlCol="0">
                <a:spAutoFit/>
              </a:bodyPr>
              <a:lstStyle/>
              <a:p>
                <a:pPr marL="285750" indent="-285750">
                  <a:buFont typeface="Wingdings" charset="2"/>
                  <a:buChar char="à"/>
                </a:pPr>
                <a:r>
                  <a:rPr lang="en-US" dirty="0">
                    <a:solidFill>
                      <a:srgbClr val="FFFF00"/>
                    </a:solidFill>
                    <a:latin typeface="Century Gothic"/>
                    <a:cs typeface="Century Gothic"/>
                    <a:sym typeface="Wingdings"/>
                  </a:rPr>
                  <a:t>Sun</a:t>
                </a:r>
              </a:p>
            </p:txBody>
          </p:sp>
          <p:sp>
            <p:nvSpPr>
              <p:cNvPr id="14" name="TextBox 13"/>
              <p:cNvSpPr txBox="1"/>
              <p:nvPr/>
            </p:nvSpPr>
            <p:spPr>
              <a:xfrm>
                <a:off x="4937221" y="2582082"/>
                <a:ext cx="3672594" cy="369332"/>
              </a:xfrm>
              <a:prstGeom prst="rect">
                <a:avLst/>
              </a:prstGeom>
              <a:noFill/>
            </p:spPr>
            <p:txBody>
              <a:bodyPr wrap="square" rtlCol="0">
                <a:spAutoFit/>
              </a:bodyPr>
              <a:lstStyle/>
              <a:p>
                <a:pPr marL="285750" indent="-285750">
                  <a:buFont typeface="Wingdings" charset="2"/>
                  <a:buChar char="à"/>
                </a:pPr>
                <a:r>
                  <a:rPr lang="en-US" dirty="0">
                    <a:solidFill>
                      <a:srgbClr val="FF0000"/>
                    </a:solidFill>
                    <a:latin typeface="Century Gothic"/>
                    <a:cs typeface="Century Gothic"/>
                    <a:sym typeface="Wingdings"/>
                  </a:rPr>
                  <a:t>Late-</a:t>
                </a:r>
                <a:r>
                  <a:rPr lang="en-US" dirty="0" err="1">
                    <a:solidFill>
                      <a:srgbClr val="FF0000"/>
                    </a:solidFill>
                    <a:latin typeface="Century Gothic"/>
                    <a:cs typeface="Century Gothic"/>
                    <a:sym typeface="Wingdings"/>
                  </a:rPr>
                  <a:t>Ms</a:t>
                </a:r>
                <a:endParaRPr lang="en-US" dirty="0">
                  <a:solidFill>
                    <a:srgbClr val="FF0000"/>
                  </a:solidFill>
                  <a:latin typeface="Century Gothic"/>
                  <a:cs typeface="Century Gothic"/>
                  <a:sym typeface="Wingdings"/>
                </a:endParaRPr>
              </a:p>
            </p:txBody>
          </p:sp>
        </p:grpSp>
        <p:sp>
          <p:nvSpPr>
            <p:cNvPr id="25" name="TextBox 24"/>
            <p:cNvSpPr txBox="1"/>
            <p:nvPr/>
          </p:nvSpPr>
          <p:spPr>
            <a:xfrm>
              <a:off x="5471406" y="2657481"/>
              <a:ext cx="3672594" cy="369332"/>
            </a:xfrm>
            <a:prstGeom prst="rect">
              <a:avLst/>
            </a:prstGeom>
            <a:noFill/>
          </p:spPr>
          <p:txBody>
            <a:bodyPr wrap="square" rtlCol="0">
              <a:spAutoFit/>
            </a:bodyPr>
            <a:lstStyle/>
            <a:p>
              <a:pPr marL="285750" indent="-285750">
                <a:buFont typeface="Wingdings" charset="2"/>
                <a:buChar char="à"/>
              </a:pPr>
              <a:r>
                <a:rPr lang="en-US" dirty="0">
                  <a:solidFill>
                    <a:srgbClr val="FF0000"/>
                  </a:solidFill>
                  <a:latin typeface="Century Gothic"/>
                  <a:cs typeface="Century Gothic"/>
                  <a:sym typeface="Wingdings"/>
                </a:rPr>
                <a:t>Early-</a:t>
              </a:r>
              <a:r>
                <a:rPr lang="en-US" dirty="0" err="1">
                  <a:solidFill>
                    <a:srgbClr val="FF0000"/>
                  </a:solidFill>
                  <a:latin typeface="Century Gothic"/>
                  <a:cs typeface="Century Gothic"/>
                  <a:sym typeface="Wingdings"/>
                </a:rPr>
                <a:t>Ms</a:t>
              </a:r>
              <a:endParaRPr lang="en-US" dirty="0">
                <a:solidFill>
                  <a:srgbClr val="FF0000"/>
                </a:solidFill>
                <a:latin typeface="Century Gothic"/>
                <a:cs typeface="Century Gothic"/>
                <a:sym typeface="Wingdings"/>
              </a:endParaRPr>
            </a:p>
          </p:txBody>
        </p:sp>
        <p:sp>
          <p:nvSpPr>
            <p:cNvPr id="26" name="TextBox 25"/>
            <p:cNvSpPr txBox="1"/>
            <p:nvPr/>
          </p:nvSpPr>
          <p:spPr>
            <a:xfrm>
              <a:off x="5191220" y="3152049"/>
              <a:ext cx="3672594" cy="369332"/>
            </a:xfrm>
            <a:prstGeom prst="rect">
              <a:avLst/>
            </a:prstGeom>
            <a:noFill/>
          </p:spPr>
          <p:txBody>
            <a:bodyPr wrap="square" rtlCol="0">
              <a:spAutoFit/>
            </a:bodyPr>
            <a:lstStyle/>
            <a:p>
              <a:pPr marL="285750" indent="-285750">
                <a:buFont typeface="Wingdings" charset="2"/>
                <a:buChar char="à"/>
              </a:pPr>
              <a:r>
                <a:rPr lang="en-US" dirty="0">
                  <a:solidFill>
                    <a:srgbClr val="FF0000"/>
                  </a:solidFill>
                  <a:latin typeface="Century Gothic"/>
                  <a:cs typeface="Century Gothic"/>
                  <a:sym typeface="Wingdings"/>
                </a:rPr>
                <a:t>Mid-</a:t>
              </a:r>
              <a:r>
                <a:rPr lang="en-US" dirty="0" err="1">
                  <a:solidFill>
                    <a:srgbClr val="FF0000"/>
                  </a:solidFill>
                  <a:latin typeface="Century Gothic"/>
                  <a:cs typeface="Century Gothic"/>
                  <a:sym typeface="Wingdings"/>
                </a:rPr>
                <a:t>Ms</a:t>
              </a:r>
              <a:endParaRPr lang="en-US" dirty="0">
                <a:solidFill>
                  <a:srgbClr val="FF0000"/>
                </a:solidFill>
                <a:latin typeface="Century Gothic"/>
                <a:cs typeface="Century Gothic"/>
                <a:sym typeface="Wingdings"/>
              </a:endParaRPr>
            </a:p>
          </p:txBody>
        </p:sp>
      </p:grpSp>
    </p:spTree>
    <p:extLst>
      <p:ext uri="{BB962C8B-B14F-4D97-AF65-F5344CB8AC3E}">
        <p14:creationId xmlns:p14="http://schemas.microsoft.com/office/powerpoint/2010/main" val="233651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4231" y="6473415"/>
            <a:ext cx="8417689" cy="338554"/>
          </a:xfrm>
          <a:prstGeom prst="rect">
            <a:avLst/>
          </a:prstGeom>
          <a:noFill/>
        </p:spPr>
        <p:txBody>
          <a:bodyPr wrap="none" rtlCol="0">
            <a:spAutoFit/>
          </a:bodyPr>
          <a:lstStyle/>
          <a:p>
            <a:r>
              <a:rPr lang="en-US" sz="1600" dirty="0">
                <a:solidFill>
                  <a:schemeClr val="bg1">
                    <a:lumMod val="75000"/>
                  </a:schemeClr>
                </a:solidFill>
                <a:latin typeface="Avenir Book"/>
                <a:cs typeface="Avenir Book"/>
              </a:rPr>
              <a:t>Shkolnik 2018, “On the Verge of an Astronomy </a:t>
            </a:r>
            <a:r>
              <a:rPr lang="en-US" sz="1600" dirty="0" err="1">
                <a:solidFill>
                  <a:schemeClr val="bg1">
                    <a:lumMod val="75000"/>
                  </a:schemeClr>
                </a:solidFill>
                <a:latin typeface="Avenir Book"/>
                <a:cs typeface="Avenir Book"/>
              </a:rPr>
              <a:t>CubeSat</a:t>
            </a:r>
            <a:r>
              <a:rPr lang="en-US" sz="1600" dirty="0">
                <a:solidFill>
                  <a:schemeClr val="bg1">
                    <a:lumMod val="75000"/>
                  </a:schemeClr>
                </a:solidFill>
                <a:latin typeface="Avenir Book"/>
                <a:cs typeface="Avenir Book"/>
              </a:rPr>
              <a:t> Revolution”,  Nature Astronomy</a:t>
            </a:r>
          </a:p>
        </p:txBody>
      </p:sp>
      <p:grpSp>
        <p:nvGrpSpPr>
          <p:cNvPr id="4" name="Group 3"/>
          <p:cNvGrpSpPr>
            <a:grpSpLocks noChangeAspect="1"/>
          </p:cNvGrpSpPr>
          <p:nvPr/>
        </p:nvGrpSpPr>
        <p:grpSpPr>
          <a:xfrm>
            <a:off x="1680631" y="859415"/>
            <a:ext cx="5879581" cy="5228970"/>
            <a:chOff x="1173952" y="379619"/>
            <a:chExt cx="6839748" cy="6082888"/>
          </a:xfrm>
        </p:grpSpPr>
        <p:pic>
          <p:nvPicPr>
            <p:cNvPr id="5" name="Picture 4" descr="f3.pdf"/>
            <p:cNvPicPr>
              <a:picLocks noChangeAspect="1"/>
            </p:cNvPicPr>
            <p:nvPr/>
          </p:nvPicPr>
          <p:blipFill rotWithShape="1">
            <a:blip r:embed="rId3">
              <a:extLst>
                <a:ext uri="{28A0092B-C50C-407E-A947-70E740481C1C}">
                  <a14:useLocalDpi xmlns:a14="http://schemas.microsoft.com/office/drawing/2010/main" val="0"/>
                </a:ext>
              </a:extLst>
            </a:blip>
            <a:srcRect l="17296" t="7893" r="18761" b="51921"/>
            <a:stretch/>
          </p:blipFill>
          <p:spPr>
            <a:xfrm>
              <a:off x="1173952" y="379619"/>
              <a:ext cx="6839748" cy="6082888"/>
            </a:xfrm>
            <a:prstGeom prst="rect">
              <a:avLst/>
            </a:prstGeom>
            <a:solidFill>
              <a:srgbClr val="FFFFFF"/>
            </a:solidFill>
            <a:ln>
              <a:solidFill>
                <a:srgbClr val="951A1B"/>
              </a:solidFill>
            </a:ln>
          </p:spPr>
        </p:pic>
        <p:pic>
          <p:nvPicPr>
            <p:cNvPr id="3" name="Picture 2" descr="Screen Shot 2018-07-28 at 9.48.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260" y="1096053"/>
              <a:ext cx="930018" cy="1134937"/>
            </a:xfrm>
            <a:prstGeom prst="rect">
              <a:avLst/>
            </a:prstGeom>
          </p:spPr>
        </p:pic>
      </p:grpSp>
      <p:sp>
        <p:nvSpPr>
          <p:cNvPr id="10" name="Title 6"/>
          <p:cNvSpPr txBox="1">
            <a:spLocks/>
          </p:cNvSpPr>
          <p:nvPr/>
        </p:nvSpPr>
        <p:spPr>
          <a:xfrm>
            <a:off x="135467" y="274639"/>
            <a:ext cx="8229600" cy="584776"/>
          </a:xfrm>
          <a:prstGeom prst="rect">
            <a:avLst/>
          </a:prstGeom>
          <a:noFill/>
        </p:spPr>
        <p:txBody>
          <a:bodyPr wrap="square" rtlCol="0">
            <a:spAutoFit/>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pPr algn="l"/>
            <a:r>
              <a:rPr lang="en-US" sz="3200" dirty="0">
                <a:solidFill>
                  <a:srgbClr val="FFFFFF"/>
                </a:solidFill>
              </a:rPr>
              <a:t>SPARCS in broader </a:t>
            </a:r>
            <a:r>
              <a:rPr lang="en-US" sz="3200" dirty="0" err="1">
                <a:solidFill>
                  <a:srgbClr val="FFFFFF"/>
                </a:solidFill>
              </a:rPr>
              <a:t>CubeSat</a:t>
            </a:r>
            <a:r>
              <a:rPr lang="en-US" sz="3200" dirty="0">
                <a:solidFill>
                  <a:srgbClr val="FFFFFF"/>
                </a:solidFill>
              </a:rPr>
              <a:t> context</a:t>
            </a:r>
            <a:endParaRPr lang="en-US" sz="2400" dirty="0">
              <a:solidFill>
                <a:srgbClr val="FFFFFF"/>
              </a:solidFill>
            </a:endParaRPr>
          </a:p>
        </p:txBody>
      </p:sp>
    </p:spTree>
    <p:extLst>
      <p:ext uri="{BB962C8B-B14F-4D97-AF65-F5344CB8AC3E}">
        <p14:creationId xmlns:p14="http://schemas.microsoft.com/office/powerpoint/2010/main" val="1942857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280" t="14264" r="10372" b="9901"/>
          <a:stretch/>
        </p:blipFill>
        <p:spPr>
          <a:xfrm>
            <a:off x="5169664" y="2406649"/>
            <a:ext cx="3326636" cy="2193926"/>
          </a:xfrm>
          <a:prstGeom prst="rect">
            <a:avLst/>
          </a:prstGeom>
          <a:ln>
            <a:solidFill>
              <a:srgbClr val="FFFFFF"/>
            </a:solidFill>
          </a:ln>
        </p:spPr>
      </p:pic>
      <p:pic>
        <p:nvPicPr>
          <p:cNvPr id="11" name="Picture 10"/>
          <p:cNvPicPr>
            <a:picLocks noChangeAspect="1"/>
          </p:cNvPicPr>
          <p:nvPr/>
        </p:nvPicPr>
        <p:blipFill>
          <a:blip r:embed="rId4"/>
          <a:stretch>
            <a:fillRect/>
          </a:stretch>
        </p:blipFill>
        <p:spPr>
          <a:xfrm>
            <a:off x="5156964" y="4769524"/>
            <a:ext cx="3326636" cy="1872574"/>
          </a:xfrm>
          <a:prstGeom prst="rect">
            <a:avLst/>
          </a:prstGeom>
          <a:ln>
            <a:solidFill>
              <a:srgbClr val="FFFFFF"/>
            </a:solidFill>
          </a:ln>
        </p:spPr>
      </p:pic>
      <p:pic>
        <p:nvPicPr>
          <p:cNvPr id="12" name="Picture 11"/>
          <p:cNvPicPr>
            <a:picLocks noChangeAspect="1"/>
          </p:cNvPicPr>
          <p:nvPr/>
        </p:nvPicPr>
        <p:blipFill>
          <a:blip r:embed="rId5"/>
          <a:stretch>
            <a:fillRect/>
          </a:stretch>
        </p:blipFill>
        <p:spPr>
          <a:xfrm>
            <a:off x="635001" y="4769524"/>
            <a:ext cx="3352799" cy="1872574"/>
          </a:xfrm>
          <a:prstGeom prst="rect">
            <a:avLst/>
          </a:prstGeom>
          <a:ln>
            <a:solidFill>
              <a:srgbClr val="FFFFFF"/>
            </a:solidFill>
          </a:ln>
        </p:spPr>
      </p:pic>
      <p:sp>
        <p:nvSpPr>
          <p:cNvPr id="2" name="Title 1"/>
          <p:cNvSpPr>
            <a:spLocks noGrp="1"/>
          </p:cNvSpPr>
          <p:nvPr>
            <p:ph type="title"/>
          </p:nvPr>
        </p:nvSpPr>
        <p:spPr>
          <a:xfrm>
            <a:off x="182190" y="355600"/>
            <a:ext cx="4987474" cy="1143000"/>
          </a:xfrm>
        </p:spPr>
        <p:txBody>
          <a:bodyPr>
            <a:noAutofit/>
          </a:bodyPr>
          <a:lstStyle/>
          <a:p>
            <a:pPr algn="l"/>
            <a:r>
              <a:rPr lang="en-US" sz="3200" dirty="0">
                <a:solidFill>
                  <a:schemeClr val="bg1"/>
                </a:solidFill>
                <a:latin typeface="Avenir Book"/>
                <a:cs typeface="Avenir Book"/>
              </a:rPr>
              <a:t>Further possibilities: </a:t>
            </a:r>
            <a:br>
              <a:rPr lang="en-US" sz="3200" dirty="0">
                <a:solidFill>
                  <a:schemeClr val="bg1"/>
                </a:solidFill>
                <a:latin typeface="Avenir Book"/>
                <a:cs typeface="Avenir Book"/>
              </a:rPr>
            </a:br>
            <a:r>
              <a:rPr lang="en-US" sz="3200" dirty="0">
                <a:solidFill>
                  <a:schemeClr val="bg1"/>
                </a:solidFill>
                <a:latin typeface="Avenir Book"/>
                <a:cs typeface="Avenir Book"/>
              </a:rPr>
              <a:t>Pairing </a:t>
            </a:r>
            <a:r>
              <a:rPr lang="en-US" sz="3200" dirty="0" err="1">
                <a:solidFill>
                  <a:schemeClr val="bg1"/>
                </a:solidFill>
                <a:latin typeface="Avenir Book"/>
                <a:cs typeface="Avenir Book"/>
              </a:rPr>
              <a:t>CubeSats</a:t>
            </a:r>
            <a:r>
              <a:rPr lang="en-US" sz="3200" dirty="0">
                <a:solidFill>
                  <a:schemeClr val="bg1"/>
                </a:solidFill>
                <a:latin typeface="Avenir Book"/>
                <a:cs typeface="Avenir Book"/>
              </a:rPr>
              <a:t> with large space- and ground-based telescopes</a:t>
            </a:r>
          </a:p>
        </p:txBody>
      </p:sp>
      <p:pic>
        <p:nvPicPr>
          <p:cNvPr id="3" name="Picture 2"/>
          <p:cNvPicPr>
            <a:picLocks noChangeAspect="1"/>
          </p:cNvPicPr>
          <p:nvPr/>
        </p:nvPicPr>
        <p:blipFill>
          <a:blip r:embed="rId6"/>
          <a:stretch>
            <a:fillRect/>
          </a:stretch>
        </p:blipFill>
        <p:spPr>
          <a:xfrm>
            <a:off x="629317" y="2565400"/>
            <a:ext cx="3358483" cy="2000249"/>
          </a:xfrm>
          <a:prstGeom prst="rect">
            <a:avLst/>
          </a:prstGeom>
          <a:ln>
            <a:solidFill>
              <a:srgbClr val="FFFFFF"/>
            </a:solidFill>
          </a:ln>
        </p:spPr>
      </p:pic>
      <p:pic>
        <p:nvPicPr>
          <p:cNvPr id="4" name="Picture 3"/>
          <p:cNvPicPr>
            <a:picLocks noChangeAspect="1"/>
          </p:cNvPicPr>
          <p:nvPr/>
        </p:nvPicPr>
        <p:blipFill>
          <a:blip r:embed="rId7"/>
          <a:stretch>
            <a:fillRect/>
          </a:stretch>
        </p:blipFill>
        <p:spPr>
          <a:xfrm>
            <a:off x="5144483" y="355600"/>
            <a:ext cx="3339117" cy="1879600"/>
          </a:xfrm>
          <a:prstGeom prst="rect">
            <a:avLst/>
          </a:prstGeom>
          <a:ln>
            <a:solidFill>
              <a:schemeClr val="bg1"/>
            </a:solidFill>
          </a:ln>
        </p:spPr>
      </p:pic>
    </p:spTree>
    <p:extLst>
      <p:ext uri="{BB962C8B-B14F-4D97-AF65-F5344CB8AC3E}">
        <p14:creationId xmlns:p14="http://schemas.microsoft.com/office/powerpoint/2010/main" val="600859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8808" y="3024554"/>
            <a:ext cx="945643" cy="369332"/>
          </a:xfrm>
          <a:prstGeom prst="rect">
            <a:avLst/>
          </a:prstGeom>
          <a:noFill/>
        </p:spPr>
        <p:txBody>
          <a:bodyPr wrap="none" rtlCol="0">
            <a:spAutoFit/>
          </a:bodyPr>
          <a:lstStyle/>
          <a:p>
            <a:r>
              <a:rPr lang="en-US">
                <a:solidFill>
                  <a:schemeClr val="bg1"/>
                </a:solidFill>
              </a:rPr>
              <a:t>BACKUP</a:t>
            </a:r>
          </a:p>
        </p:txBody>
      </p:sp>
    </p:spTree>
    <p:extLst>
      <p:ext uri="{BB962C8B-B14F-4D97-AF65-F5344CB8AC3E}">
        <p14:creationId xmlns:p14="http://schemas.microsoft.com/office/powerpoint/2010/main" val="475736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rot="19256134">
            <a:off x="102188" y="57290"/>
            <a:ext cx="10172187" cy="7034399"/>
            <a:chOff x="-361748" y="344814"/>
            <a:chExt cx="10172187" cy="7034399"/>
          </a:xfrm>
        </p:grpSpPr>
        <p:grpSp>
          <p:nvGrpSpPr>
            <p:cNvPr id="4" name="Group 3">
              <a:extLst>
                <a:ext uri="{FF2B5EF4-FFF2-40B4-BE49-F238E27FC236}">
                  <a16:creationId xmlns:a16="http://schemas.microsoft.com/office/drawing/2014/main" id="{EFC28981-441A-FF42-B2E6-2B007C58FC93}"/>
                </a:ext>
              </a:extLst>
            </p:cNvPr>
            <p:cNvGrpSpPr/>
            <p:nvPr/>
          </p:nvGrpSpPr>
          <p:grpSpPr>
            <a:xfrm>
              <a:off x="-361748" y="344814"/>
              <a:ext cx="10172187" cy="7034399"/>
              <a:chOff x="-361748" y="808641"/>
              <a:chExt cx="10172187" cy="7034399"/>
            </a:xfrm>
            <a:effectLst/>
          </p:grpSpPr>
          <p:sp>
            <p:nvSpPr>
              <p:cNvPr id="5" name="Oval 4">
                <a:extLst>
                  <a:ext uri="{FF2B5EF4-FFF2-40B4-BE49-F238E27FC236}">
                    <a16:creationId xmlns:a16="http://schemas.microsoft.com/office/drawing/2014/main" id="{0B6B5465-C1B6-BB43-83B5-9CA762A695EC}"/>
                  </a:ext>
                </a:extLst>
              </p:cNvPr>
              <p:cNvSpPr/>
              <p:nvPr/>
            </p:nvSpPr>
            <p:spPr>
              <a:xfrm flipH="1">
                <a:off x="4825391" y="1926480"/>
                <a:ext cx="3046400" cy="4328547"/>
              </a:xfrm>
              <a:prstGeom prst="ellipse">
                <a:avLst/>
              </a:prstGeom>
              <a:noFill/>
              <a:ln w="28575">
                <a:solidFill>
                  <a:srgbClr val="FFFFFF">
                    <a:alpha val="2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8" name="Group 7">
                <a:extLst>
                  <a:ext uri="{FF2B5EF4-FFF2-40B4-BE49-F238E27FC236}">
                    <a16:creationId xmlns:a16="http://schemas.microsoft.com/office/drawing/2014/main" id="{BB9C116C-4DBE-F644-91D9-B7BA4ADD2EA2}"/>
                  </a:ext>
                </a:extLst>
              </p:cNvPr>
              <p:cNvGrpSpPr/>
              <p:nvPr/>
            </p:nvGrpSpPr>
            <p:grpSpPr>
              <a:xfrm>
                <a:off x="5605988" y="1084535"/>
                <a:ext cx="894645" cy="1323065"/>
                <a:chOff x="5679884" y="583847"/>
                <a:chExt cx="840551" cy="1246572"/>
              </a:xfrm>
            </p:grpSpPr>
            <p:grpSp>
              <p:nvGrpSpPr>
                <p:cNvPr id="41" name="Group 40">
                  <a:extLst>
                    <a:ext uri="{FF2B5EF4-FFF2-40B4-BE49-F238E27FC236}">
                      <a16:creationId xmlns:a16="http://schemas.microsoft.com/office/drawing/2014/main" id="{A7DAEE1D-F8E3-914C-9926-ADD51CA93EA5}"/>
                    </a:ext>
                  </a:extLst>
                </p:cNvPr>
                <p:cNvGrpSpPr/>
                <p:nvPr/>
              </p:nvGrpSpPr>
              <p:grpSpPr>
                <a:xfrm rot="1261077">
                  <a:off x="5679884" y="664223"/>
                  <a:ext cx="687289" cy="1166196"/>
                  <a:chOff x="2881854" y="1402335"/>
                  <a:chExt cx="1111362" cy="1643268"/>
                </a:xfrm>
              </p:grpSpPr>
              <p:sp>
                <p:nvSpPr>
                  <p:cNvPr id="45" name="Rectangle 44">
                    <a:extLst>
                      <a:ext uri="{FF2B5EF4-FFF2-40B4-BE49-F238E27FC236}">
                        <a16:creationId xmlns:a16="http://schemas.microsoft.com/office/drawing/2014/main" id="{396118DC-FB0A-6349-A263-0D83F2D4014A}"/>
                      </a:ext>
                    </a:extLst>
                  </p:cNvPr>
                  <p:cNvSpPr>
                    <a:spLocks noChangeAspect="1"/>
                  </p:cNvSpPr>
                  <p:nvPr/>
                </p:nvSpPr>
                <p:spPr>
                  <a:xfrm>
                    <a:off x="2881854" y="1905792"/>
                    <a:ext cx="1111362" cy="43725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46" name="Straight Connector 45">
                    <a:extLst>
                      <a:ext uri="{FF2B5EF4-FFF2-40B4-BE49-F238E27FC236}">
                        <a16:creationId xmlns:a16="http://schemas.microsoft.com/office/drawing/2014/main" id="{0C484B92-CAA7-2F4B-8C9B-E68300643920}"/>
                      </a:ext>
                    </a:extLst>
                  </p:cNvPr>
                  <p:cNvCxnSpPr>
                    <a:cxnSpLocks/>
                  </p:cNvCxnSpPr>
                  <p:nvPr/>
                </p:nvCxnSpPr>
                <p:spPr>
                  <a:xfrm>
                    <a:off x="2881926" y="1402335"/>
                    <a:ext cx="0" cy="1643268"/>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pSp>
            <p:cxnSp>
              <p:nvCxnSpPr>
                <p:cNvPr id="42" name="Curved Connector 41">
                  <a:extLst>
                    <a:ext uri="{FF2B5EF4-FFF2-40B4-BE49-F238E27FC236}">
                      <a16:creationId xmlns:a16="http://schemas.microsoft.com/office/drawing/2014/main" id="{46801D5C-AD81-064C-A27D-41931369E38A}"/>
                    </a:ext>
                  </a:extLst>
                </p:cNvPr>
                <p:cNvCxnSpPr>
                  <a:cxnSpLocks/>
                </p:cNvCxnSpPr>
                <p:nvPr/>
              </p:nvCxnSpPr>
              <p:spPr>
                <a:xfrm rot="5400000" flipH="1" flipV="1">
                  <a:off x="5814621" y="686622"/>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4B6FA9B3-A762-0F49-BF3F-00AC33807CC8}"/>
                    </a:ext>
                  </a:extLst>
                </p:cNvPr>
                <p:cNvCxnSpPr>
                  <a:cxnSpLocks/>
                </p:cNvCxnSpPr>
                <p:nvPr/>
              </p:nvCxnSpPr>
              <p:spPr>
                <a:xfrm rot="5400000" flipH="1" flipV="1">
                  <a:off x="6033281" y="759510"/>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4B05E217-9D9C-EA46-846A-BD26BCDD5678}"/>
                    </a:ext>
                  </a:extLst>
                </p:cNvPr>
                <p:cNvCxnSpPr>
                  <a:cxnSpLocks/>
                </p:cNvCxnSpPr>
                <p:nvPr/>
              </p:nvCxnSpPr>
              <p:spPr>
                <a:xfrm rot="5400000" flipH="1" flipV="1">
                  <a:off x="6251942" y="832398"/>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B95E931-B6FB-9247-8E95-EC6888402A59}"/>
                  </a:ext>
                </a:extLst>
              </p:cNvPr>
              <p:cNvGrpSpPr/>
              <p:nvPr/>
            </p:nvGrpSpPr>
            <p:grpSpPr>
              <a:xfrm rot="10800000" flipH="1">
                <a:off x="5114629" y="5720837"/>
                <a:ext cx="930279" cy="1237755"/>
                <a:chOff x="5468391" y="563987"/>
                <a:chExt cx="843820" cy="1166194"/>
              </a:xfrm>
            </p:grpSpPr>
            <p:grpSp>
              <p:nvGrpSpPr>
                <p:cNvPr id="35" name="Group 34">
                  <a:extLst>
                    <a:ext uri="{FF2B5EF4-FFF2-40B4-BE49-F238E27FC236}">
                      <a16:creationId xmlns:a16="http://schemas.microsoft.com/office/drawing/2014/main" id="{0353100B-5B96-5D47-A579-5E091DDEF149}"/>
                    </a:ext>
                  </a:extLst>
                </p:cNvPr>
                <p:cNvGrpSpPr/>
                <p:nvPr/>
              </p:nvGrpSpPr>
              <p:grpSpPr>
                <a:xfrm rot="1261077">
                  <a:off x="5468391" y="563987"/>
                  <a:ext cx="683949" cy="1166194"/>
                  <a:chOff x="2504661" y="1378223"/>
                  <a:chExt cx="1105960" cy="1643268"/>
                </a:xfrm>
              </p:grpSpPr>
              <p:sp>
                <p:nvSpPr>
                  <p:cNvPr id="39" name="Rectangle 38">
                    <a:extLst>
                      <a:ext uri="{FF2B5EF4-FFF2-40B4-BE49-F238E27FC236}">
                        <a16:creationId xmlns:a16="http://schemas.microsoft.com/office/drawing/2014/main" id="{DB4E0708-6E01-D543-B8CD-F8E3A96E66E9}"/>
                      </a:ext>
                    </a:extLst>
                  </p:cNvPr>
                  <p:cNvSpPr>
                    <a:spLocks noChangeAspect="1"/>
                  </p:cNvSpPr>
                  <p:nvPr/>
                </p:nvSpPr>
                <p:spPr>
                  <a:xfrm>
                    <a:off x="2537673" y="2002916"/>
                    <a:ext cx="1072948" cy="39145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40" name="Straight Connector 39">
                    <a:extLst>
                      <a:ext uri="{FF2B5EF4-FFF2-40B4-BE49-F238E27FC236}">
                        <a16:creationId xmlns:a16="http://schemas.microsoft.com/office/drawing/2014/main" id="{C512C6DC-E83A-224C-B9DC-53A722942FEF}"/>
                      </a:ext>
                    </a:extLst>
                  </p:cNvPr>
                  <p:cNvCxnSpPr>
                    <a:cxnSpLocks/>
                  </p:cNvCxnSpPr>
                  <p:nvPr/>
                </p:nvCxnSpPr>
                <p:spPr>
                  <a:xfrm>
                    <a:off x="2504661" y="1378223"/>
                    <a:ext cx="0" cy="1643268"/>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pSp>
            <p:cxnSp>
              <p:nvCxnSpPr>
                <p:cNvPr id="36" name="Curved Connector 35">
                  <a:extLst>
                    <a:ext uri="{FF2B5EF4-FFF2-40B4-BE49-F238E27FC236}">
                      <a16:creationId xmlns:a16="http://schemas.microsoft.com/office/drawing/2014/main" id="{1FDC14C4-B00E-D24F-A4DE-FAC796B331F7}"/>
                    </a:ext>
                  </a:extLst>
                </p:cNvPr>
                <p:cNvCxnSpPr>
                  <a:cxnSpLocks/>
                </p:cNvCxnSpPr>
                <p:nvPr/>
              </p:nvCxnSpPr>
              <p:spPr>
                <a:xfrm rot="5400000" flipH="1" flipV="1">
                  <a:off x="5606398" y="699107"/>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FDA7447B-C937-A44E-936B-D2DA843FB6BC}"/>
                    </a:ext>
                  </a:extLst>
                </p:cNvPr>
                <p:cNvCxnSpPr>
                  <a:cxnSpLocks/>
                </p:cNvCxnSpPr>
                <p:nvPr/>
              </p:nvCxnSpPr>
              <p:spPr>
                <a:xfrm rot="5400000" flipH="1" flipV="1">
                  <a:off x="5825058" y="771995"/>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14405B14-558D-E548-83CB-DA1FEB6C67BE}"/>
                    </a:ext>
                  </a:extLst>
                </p:cNvPr>
                <p:cNvCxnSpPr>
                  <a:cxnSpLocks/>
                </p:cNvCxnSpPr>
                <p:nvPr/>
              </p:nvCxnSpPr>
              <p:spPr>
                <a:xfrm rot="5400000" flipH="1" flipV="1">
                  <a:off x="6043718" y="844883"/>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38493C38-175D-204F-A692-EC07B89F4BE2}"/>
                  </a:ext>
                </a:extLst>
              </p:cNvPr>
              <p:cNvSpPr txBox="1"/>
              <p:nvPr/>
            </p:nvSpPr>
            <p:spPr>
              <a:xfrm rot="2343866">
                <a:off x="6173381" y="2294093"/>
                <a:ext cx="2941840" cy="338554"/>
              </a:xfrm>
              <a:prstGeom prst="rect">
                <a:avLst/>
              </a:prstGeom>
              <a:noFill/>
            </p:spPr>
            <p:txBody>
              <a:bodyPr wrap="square" rtlCol="0">
                <a:spAutoFit/>
              </a:bodyPr>
              <a:lstStyle/>
              <a:p>
                <a:r>
                  <a:rPr lang="en-US" sz="1600" dirty="0">
                    <a:solidFill>
                      <a:schemeClr val="bg1"/>
                    </a:solidFill>
                  </a:rPr>
                  <a:t>Telescope faces target star</a:t>
                </a:r>
              </a:p>
            </p:txBody>
          </p:sp>
          <p:sp>
            <p:nvSpPr>
              <p:cNvPr id="12" name="TextBox 11">
                <a:extLst>
                  <a:ext uri="{FF2B5EF4-FFF2-40B4-BE49-F238E27FC236}">
                    <a16:creationId xmlns:a16="http://schemas.microsoft.com/office/drawing/2014/main" id="{9149C861-86B6-974D-BCC7-784554F5641F}"/>
                  </a:ext>
                </a:extLst>
              </p:cNvPr>
              <p:cNvSpPr txBox="1"/>
              <p:nvPr/>
            </p:nvSpPr>
            <p:spPr>
              <a:xfrm rot="2343866">
                <a:off x="4310577" y="7504486"/>
                <a:ext cx="2360141" cy="338554"/>
              </a:xfrm>
              <a:prstGeom prst="rect">
                <a:avLst/>
              </a:prstGeom>
              <a:noFill/>
            </p:spPr>
            <p:txBody>
              <a:bodyPr wrap="none" rtlCol="0">
                <a:spAutoFit/>
              </a:bodyPr>
              <a:lstStyle/>
              <a:p>
                <a:r>
                  <a:rPr lang="en-US" sz="1600" dirty="0">
                    <a:solidFill>
                      <a:schemeClr val="bg1"/>
                    </a:solidFill>
                  </a:rPr>
                  <a:t>Radiator faces deep space</a:t>
                </a:r>
              </a:p>
            </p:txBody>
          </p:sp>
          <p:cxnSp>
            <p:nvCxnSpPr>
              <p:cNvPr id="13" name="Straight Arrow Connector 12">
                <a:extLst>
                  <a:ext uri="{FF2B5EF4-FFF2-40B4-BE49-F238E27FC236}">
                    <a16:creationId xmlns:a16="http://schemas.microsoft.com/office/drawing/2014/main" id="{E9AEB730-340E-E045-A622-6C063B9D0E0F}"/>
                  </a:ext>
                </a:extLst>
              </p:cNvPr>
              <p:cNvCxnSpPr>
                <a:cxnSpLocks/>
              </p:cNvCxnSpPr>
              <p:nvPr/>
            </p:nvCxnSpPr>
            <p:spPr>
              <a:xfrm rot="2343866" flipH="1" flipV="1">
                <a:off x="5608501" y="7117629"/>
                <a:ext cx="495520" cy="55496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FD8C05E7-6B5F-B34F-BA35-E37B34C5E5F9}"/>
                  </a:ext>
                </a:extLst>
              </p:cNvPr>
              <p:cNvSpPr txBox="1"/>
              <p:nvPr/>
            </p:nvSpPr>
            <p:spPr>
              <a:xfrm rot="2343866">
                <a:off x="3683890" y="808641"/>
                <a:ext cx="1435810" cy="584776"/>
              </a:xfrm>
              <a:prstGeom prst="rect">
                <a:avLst/>
              </a:prstGeom>
              <a:noFill/>
            </p:spPr>
            <p:txBody>
              <a:bodyPr wrap="none" rtlCol="0">
                <a:spAutoFit/>
              </a:bodyPr>
              <a:lstStyle/>
              <a:p>
                <a:r>
                  <a:rPr lang="en-US" sz="1600" dirty="0">
                    <a:solidFill>
                      <a:schemeClr val="bg1"/>
                    </a:solidFill>
                  </a:rPr>
                  <a:t>Fixed solar </a:t>
                </a:r>
              </a:p>
              <a:p>
                <a:r>
                  <a:rPr lang="en-US" sz="1600" dirty="0">
                    <a:solidFill>
                      <a:schemeClr val="bg1"/>
                    </a:solidFill>
                  </a:rPr>
                  <a:t>arrays face sun</a:t>
                </a:r>
              </a:p>
            </p:txBody>
          </p:sp>
          <p:cxnSp>
            <p:nvCxnSpPr>
              <p:cNvPr id="15" name="Straight Arrow Connector 14">
                <a:extLst>
                  <a:ext uri="{FF2B5EF4-FFF2-40B4-BE49-F238E27FC236}">
                    <a16:creationId xmlns:a16="http://schemas.microsoft.com/office/drawing/2014/main" id="{C814FD4B-353F-1547-B64B-7E363F2EE53A}"/>
                  </a:ext>
                </a:extLst>
              </p:cNvPr>
              <p:cNvCxnSpPr/>
              <p:nvPr/>
            </p:nvCxnSpPr>
            <p:spPr>
              <a:xfrm>
                <a:off x="4738644" y="1327853"/>
                <a:ext cx="603704" cy="1650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D78407B3-F972-9943-B210-0C891B57A3B5}"/>
                  </a:ext>
                </a:extLst>
              </p:cNvPr>
              <p:cNvCxnSpPr>
                <a:cxnSpLocks/>
              </p:cNvCxnSpPr>
              <p:nvPr/>
            </p:nvCxnSpPr>
            <p:spPr>
              <a:xfrm flipH="1">
                <a:off x="5784579" y="1971192"/>
                <a:ext cx="26230" cy="5783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2025D88-EAE4-FA4B-96D1-B40AEF6DE36B}"/>
                  </a:ext>
                </a:extLst>
              </p:cNvPr>
              <p:cNvSpPr txBox="1"/>
              <p:nvPr/>
            </p:nvSpPr>
            <p:spPr>
              <a:xfrm rot="2343866">
                <a:off x="5711201" y="3125056"/>
                <a:ext cx="4099238" cy="338554"/>
              </a:xfrm>
              <a:prstGeom prst="rect">
                <a:avLst/>
              </a:prstGeom>
              <a:noFill/>
            </p:spPr>
            <p:txBody>
              <a:bodyPr wrap="square" rtlCol="0">
                <a:spAutoFit/>
              </a:bodyPr>
              <a:lstStyle/>
              <a:p>
                <a:r>
                  <a:rPr lang="en-US" sz="1600" dirty="0">
                    <a:solidFill>
                      <a:schemeClr val="bg1"/>
                    </a:solidFill>
                  </a:rPr>
                  <a:t>Communication antenna faces Earth</a:t>
                </a:r>
              </a:p>
            </p:txBody>
          </p:sp>
          <p:pic>
            <p:nvPicPr>
              <p:cNvPr id="18" name="Picture 17">
                <a:extLst>
                  <a:ext uri="{FF2B5EF4-FFF2-40B4-BE49-F238E27FC236}">
                    <a16:creationId xmlns:a16="http://schemas.microsoft.com/office/drawing/2014/main" id="{BE31CA69-4E03-5E49-AC8C-C4211625A926}"/>
                  </a:ext>
                </a:extLst>
              </p:cNvPr>
              <p:cNvPicPr>
                <a:picLocks noChangeAspect="1"/>
              </p:cNvPicPr>
              <p:nvPr/>
            </p:nvPicPr>
            <p:blipFill>
              <a:blip r:embed="rId3">
                <a:alphaModFix amt="85000"/>
              </a:blip>
              <a:stretch>
                <a:fillRect/>
              </a:stretch>
            </p:blipFill>
            <p:spPr>
              <a:xfrm rot="20062884">
                <a:off x="4673995" y="2594377"/>
                <a:ext cx="3050174" cy="3069856"/>
              </a:xfrm>
              <a:prstGeom prst="ellipse">
                <a:avLst/>
              </a:prstGeom>
            </p:spPr>
          </p:pic>
          <p:grpSp>
            <p:nvGrpSpPr>
              <p:cNvPr id="19" name="Group 18">
                <a:extLst>
                  <a:ext uri="{FF2B5EF4-FFF2-40B4-BE49-F238E27FC236}">
                    <a16:creationId xmlns:a16="http://schemas.microsoft.com/office/drawing/2014/main" id="{FAC7CE25-0FAF-7846-B645-6DCD4A30916B}"/>
                  </a:ext>
                </a:extLst>
              </p:cNvPr>
              <p:cNvGrpSpPr/>
              <p:nvPr/>
            </p:nvGrpSpPr>
            <p:grpSpPr>
              <a:xfrm rot="20626722">
                <a:off x="4013984" y="2529287"/>
                <a:ext cx="958058" cy="1321084"/>
                <a:chOff x="5465420" y="501483"/>
                <a:chExt cx="900131" cy="1244704"/>
              </a:xfrm>
            </p:grpSpPr>
            <p:grpSp>
              <p:nvGrpSpPr>
                <p:cNvPr id="29" name="Group 28">
                  <a:extLst>
                    <a:ext uri="{FF2B5EF4-FFF2-40B4-BE49-F238E27FC236}">
                      <a16:creationId xmlns:a16="http://schemas.microsoft.com/office/drawing/2014/main" id="{2B68E89D-516C-8F49-B963-3B0AB9A63A34}"/>
                    </a:ext>
                  </a:extLst>
                </p:cNvPr>
                <p:cNvGrpSpPr/>
                <p:nvPr/>
              </p:nvGrpSpPr>
              <p:grpSpPr>
                <a:xfrm rot="1261077">
                  <a:off x="5465420" y="579993"/>
                  <a:ext cx="773201" cy="1166194"/>
                  <a:chOff x="2504660" y="1378223"/>
                  <a:chExt cx="1250283" cy="1643268"/>
                </a:xfrm>
              </p:grpSpPr>
              <p:sp>
                <p:nvSpPr>
                  <p:cNvPr id="33" name="Rectangle 32">
                    <a:extLst>
                      <a:ext uri="{FF2B5EF4-FFF2-40B4-BE49-F238E27FC236}">
                        <a16:creationId xmlns:a16="http://schemas.microsoft.com/office/drawing/2014/main" id="{7A25DCA3-5217-7F43-8456-8B21A24596EE}"/>
                      </a:ext>
                    </a:extLst>
                  </p:cNvPr>
                  <p:cNvSpPr>
                    <a:spLocks noChangeAspect="1"/>
                  </p:cNvSpPr>
                  <p:nvPr/>
                </p:nvSpPr>
                <p:spPr>
                  <a:xfrm>
                    <a:off x="2504660" y="1881814"/>
                    <a:ext cx="1250283" cy="49191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34" name="Straight Connector 33">
                    <a:extLst>
                      <a:ext uri="{FF2B5EF4-FFF2-40B4-BE49-F238E27FC236}">
                        <a16:creationId xmlns:a16="http://schemas.microsoft.com/office/drawing/2014/main" id="{03D6B50E-45EB-0347-AED8-07F30E82FE9C}"/>
                      </a:ext>
                    </a:extLst>
                  </p:cNvPr>
                  <p:cNvCxnSpPr>
                    <a:cxnSpLocks/>
                  </p:cNvCxnSpPr>
                  <p:nvPr/>
                </p:nvCxnSpPr>
                <p:spPr>
                  <a:xfrm>
                    <a:off x="2504661" y="1378223"/>
                    <a:ext cx="0" cy="1643268"/>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pSp>
            <p:cxnSp>
              <p:nvCxnSpPr>
                <p:cNvPr id="30" name="Curved Connector 29">
                  <a:extLst>
                    <a:ext uri="{FF2B5EF4-FFF2-40B4-BE49-F238E27FC236}">
                      <a16:creationId xmlns:a16="http://schemas.microsoft.com/office/drawing/2014/main" id="{6FA3873B-A296-E747-9606-C2CA26D6FC3C}"/>
                    </a:ext>
                  </a:extLst>
                </p:cNvPr>
                <p:cNvCxnSpPr>
                  <a:cxnSpLocks/>
                </p:cNvCxnSpPr>
                <p:nvPr/>
              </p:nvCxnSpPr>
              <p:spPr>
                <a:xfrm rot="5400000" flipH="1" flipV="1">
                  <a:off x="5637785" y="604258"/>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937EF5B4-19A8-BF40-A581-4404475DA261}"/>
                    </a:ext>
                  </a:extLst>
                </p:cNvPr>
                <p:cNvCxnSpPr>
                  <a:cxnSpLocks/>
                </p:cNvCxnSpPr>
                <p:nvPr/>
              </p:nvCxnSpPr>
              <p:spPr>
                <a:xfrm rot="5400000" flipH="1" flipV="1">
                  <a:off x="5849488" y="701124"/>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5D700D36-4D13-884C-88D6-814B78EBD214}"/>
                    </a:ext>
                  </a:extLst>
                </p:cNvPr>
                <p:cNvCxnSpPr>
                  <a:cxnSpLocks/>
                </p:cNvCxnSpPr>
                <p:nvPr/>
              </p:nvCxnSpPr>
              <p:spPr>
                <a:xfrm rot="5400000" flipH="1" flipV="1">
                  <a:off x="6097058" y="808453"/>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0926620-7553-9E4F-8226-193C90F84D39}"/>
                  </a:ext>
                </a:extLst>
              </p:cNvPr>
              <p:cNvGrpSpPr/>
              <p:nvPr/>
            </p:nvGrpSpPr>
            <p:grpSpPr>
              <a:xfrm rot="11773181" flipH="1">
                <a:off x="4019597" y="3902401"/>
                <a:ext cx="853912" cy="1237753"/>
                <a:chOff x="5463631" y="562112"/>
                <a:chExt cx="774550" cy="1166193"/>
              </a:xfrm>
            </p:grpSpPr>
            <p:grpSp>
              <p:nvGrpSpPr>
                <p:cNvPr id="23" name="Group 22">
                  <a:extLst>
                    <a:ext uri="{FF2B5EF4-FFF2-40B4-BE49-F238E27FC236}">
                      <a16:creationId xmlns:a16="http://schemas.microsoft.com/office/drawing/2014/main" id="{177AE0C2-E564-204E-BED2-52B735B69609}"/>
                    </a:ext>
                  </a:extLst>
                </p:cNvPr>
                <p:cNvGrpSpPr/>
                <p:nvPr/>
              </p:nvGrpSpPr>
              <p:grpSpPr>
                <a:xfrm rot="1261077">
                  <a:off x="5463631" y="562112"/>
                  <a:ext cx="673119" cy="1166193"/>
                  <a:chOff x="2496974" y="1380899"/>
                  <a:chExt cx="1088449" cy="1643267"/>
                </a:xfrm>
              </p:grpSpPr>
              <p:sp>
                <p:nvSpPr>
                  <p:cNvPr id="27" name="Rectangle 26">
                    <a:extLst>
                      <a:ext uri="{FF2B5EF4-FFF2-40B4-BE49-F238E27FC236}">
                        <a16:creationId xmlns:a16="http://schemas.microsoft.com/office/drawing/2014/main" id="{08A39673-37A2-6240-8BAE-447478D7AEBA}"/>
                      </a:ext>
                    </a:extLst>
                  </p:cNvPr>
                  <p:cNvSpPr>
                    <a:spLocks noChangeAspect="1"/>
                  </p:cNvSpPr>
                  <p:nvPr/>
                </p:nvSpPr>
                <p:spPr>
                  <a:xfrm>
                    <a:off x="2512476" y="2009061"/>
                    <a:ext cx="1072947" cy="42214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8" name="Straight Connector 27">
                    <a:extLst>
                      <a:ext uri="{FF2B5EF4-FFF2-40B4-BE49-F238E27FC236}">
                        <a16:creationId xmlns:a16="http://schemas.microsoft.com/office/drawing/2014/main" id="{95DB094F-F6C6-684C-9780-DE449A72E711}"/>
                      </a:ext>
                    </a:extLst>
                  </p:cNvPr>
                  <p:cNvCxnSpPr>
                    <a:cxnSpLocks/>
                  </p:cNvCxnSpPr>
                  <p:nvPr/>
                </p:nvCxnSpPr>
                <p:spPr>
                  <a:xfrm>
                    <a:off x="2496974" y="1380899"/>
                    <a:ext cx="0" cy="1643267"/>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pSp>
            <p:cxnSp>
              <p:nvCxnSpPr>
                <p:cNvPr id="24" name="Curved Connector 23">
                  <a:extLst>
                    <a:ext uri="{FF2B5EF4-FFF2-40B4-BE49-F238E27FC236}">
                      <a16:creationId xmlns:a16="http://schemas.microsoft.com/office/drawing/2014/main" id="{392F08AE-FB50-6349-B300-06A77184021E}"/>
                    </a:ext>
                  </a:extLst>
                </p:cNvPr>
                <p:cNvCxnSpPr>
                  <a:cxnSpLocks/>
                </p:cNvCxnSpPr>
                <p:nvPr/>
              </p:nvCxnSpPr>
              <p:spPr>
                <a:xfrm rot="5400000" flipH="1" flipV="1">
                  <a:off x="5532369" y="675760"/>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F7FAB782-B1F7-8545-8B05-EDEA39DCA727}"/>
                    </a:ext>
                  </a:extLst>
                </p:cNvPr>
                <p:cNvCxnSpPr>
                  <a:cxnSpLocks/>
                </p:cNvCxnSpPr>
                <p:nvPr/>
              </p:nvCxnSpPr>
              <p:spPr>
                <a:xfrm rot="5400000" flipH="1" flipV="1">
                  <a:off x="5751027" y="748646"/>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048CA4B1-1BD8-2041-A171-F7DBEA98DAAC}"/>
                    </a:ext>
                  </a:extLst>
                </p:cNvPr>
                <p:cNvCxnSpPr>
                  <a:cxnSpLocks/>
                </p:cNvCxnSpPr>
                <p:nvPr/>
              </p:nvCxnSpPr>
              <p:spPr>
                <a:xfrm rot="5400000" flipH="1" flipV="1">
                  <a:off x="5969688" y="821536"/>
                  <a:ext cx="371267" cy="165718"/>
                </a:xfrm>
                <a:prstGeom prst="curvedConnector3">
                  <a:avLst>
                    <a:gd name="adj1" fmla="val 57139"/>
                  </a:avLst>
                </a:prstGeom>
                <a:ln w="12700">
                  <a:solidFill>
                    <a:srgbClr val="FF0000"/>
                  </a:solidFill>
                </a:ln>
                <a:effectLst/>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D20AE655-DDC1-E441-A6E2-9E79042034E1}"/>
                  </a:ext>
                </a:extLst>
              </p:cNvPr>
              <p:cNvSpPr txBox="1"/>
              <p:nvPr/>
            </p:nvSpPr>
            <p:spPr>
              <a:xfrm rot="2343866">
                <a:off x="1630018" y="3136034"/>
                <a:ext cx="2255036" cy="830997"/>
              </a:xfrm>
              <a:prstGeom prst="rect">
                <a:avLst/>
              </a:prstGeom>
              <a:noFill/>
            </p:spPr>
            <p:txBody>
              <a:bodyPr wrap="square" rtlCol="0">
                <a:spAutoFit/>
              </a:bodyPr>
              <a:lstStyle/>
              <a:p>
                <a:r>
                  <a:rPr lang="en-US" sz="1600" dirty="0">
                    <a:solidFill>
                      <a:schemeClr val="bg1"/>
                    </a:solidFill>
                  </a:rPr>
                  <a:t>Discrete flip about telescope boresight axis (every half orbit)</a:t>
                </a:r>
              </a:p>
            </p:txBody>
          </p:sp>
          <p:pic>
            <p:nvPicPr>
              <p:cNvPr id="22" name="Picture 21">
                <a:extLst>
                  <a:ext uri="{FF2B5EF4-FFF2-40B4-BE49-F238E27FC236}">
                    <a16:creationId xmlns:a16="http://schemas.microsoft.com/office/drawing/2014/main" id="{66C44A2A-3B6F-4F47-83B0-610B98BC73B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44" r="100000"/>
                        </a14:imgEffect>
                      </a14:imgLayer>
                    </a14:imgProps>
                  </a:ext>
                </a:extLst>
              </a:blip>
              <a:stretch>
                <a:fillRect/>
              </a:stretch>
            </p:blipFill>
            <p:spPr>
              <a:xfrm>
                <a:off x="-361748" y="2913072"/>
                <a:ext cx="1422400" cy="1422400"/>
              </a:xfrm>
              <a:prstGeom prst="rect">
                <a:avLst/>
              </a:prstGeom>
            </p:spPr>
          </p:pic>
        </p:grpSp>
        <p:sp>
          <p:nvSpPr>
            <p:cNvPr id="47" name="Curved Up Arrow 46"/>
            <p:cNvSpPr/>
            <p:nvPr/>
          </p:nvSpPr>
          <p:spPr>
            <a:xfrm>
              <a:off x="3392556" y="3299791"/>
              <a:ext cx="463826" cy="238539"/>
            </a:xfrm>
            <a:prstGeom prst="curvedUpArrow">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1327929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2090"/>
            <a:ext cx="9144000" cy="5049297"/>
          </a:xfrm>
          <a:prstGeom prst="rect">
            <a:avLst/>
          </a:prstGeom>
        </p:spPr>
      </p:pic>
      <p:sp>
        <p:nvSpPr>
          <p:cNvPr id="4" name="Rectangle 3"/>
          <p:cNvSpPr/>
          <p:nvPr/>
        </p:nvSpPr>
        <p:spPr>
          <a:xfrm>
            <a:off x="0" y="6359008"/>
            <a:ext cx="1276311" cy="276999"/>
          </a:xfrm>
          <a:prstGeom prst="rect">
            <a:avLst/>
          </a:prstGeom>
        </p:spPr>
        <p:txBody>
          <a:bodyPr wrap="none">
            <a:spAutoFit/>
          </a:bodyPr>
          <a:lstStyle/>
          <a:p>
            <a:r>
              <a:rPr lang="en-US" sz="1200" dirty="0">
                <a:solidFill>
                  <a:schemeClr val="bg1"/>
                </a:solidFill>
              </a:rPr>
              <a:t>ESA/David Sing</a:t>
            </a:r>
          </a:p>
        </p:txBody>
      </p:sp>
      <p:sp>
        <p:nvSpPr>
          <p:cNvPr id="5" name="Content Placeholder 2"/>
          <p:cNvSpPr txBox="1">
            <a:spLocks/>
          </p:cNvSpPr>
          <p:nvPr/>
        </p:nvSpPr>
        <p:spPr>
          <a:xfrm>
            <a:off x="609600" y="-1034414"/>
            <a:ext cx="7924800" cy="533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FFC929"/>
                </a:solidFill>
                <a:latin typeface="Century Gothic" panose="020B0502020202020204" pitchFamily="34" charset="0"/>
              </a:rPr>
              <a:t>Detecting planet atmospheres</a:t>
            </a:r>
          </a:p>
          <a:p>
            <a:pPr marL="0" indent="0" algn="ctr">
              <a:buNone/>
            </a:pPr>
            <a:endParaRPr lang="en-US" sz="3200" dirty="0">
              <a:solidFill>
                <a:srgbClr val="FFC929"/>
              </a:solidFill>
            </a:endParaRPr>
          </a:p>
        </p:txBody>
      </p:sp>
    </p:spTree>
    <p:extLst>
      <p:ext uri="{BB962C8B-B14F-4D97-AF65-F5344CB8AC3E}">
        <p14:creationId xmlns:p14="http://schemas.microsoft.com/office/powerpoint/2010/main" val="1119098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630" y="297910"/>
            <a:ext cx="8680303" cy="1754327"/>
          </a:xfrm>
          <a:prstGeom prst="rect">
            <a:avLst/>
          </a:prstGeom>
        </p:spPr>
        <p:txBody>
          <a:bodyPr wrap="square">
            <a:spAutoFit/>
          </a:bodyPr>
          <a:lstStyle/>
          <a:p>
            <a:r>
              <a:rPr lang="en-US" sz="3600" dirty="0">
                <a:solidFill>
                  <a:srgbClr val="FFFFFF"/>
                </a:solidFill>
                <a:latin typeface="Avenir Book"/>
                <a:cs typeface="Avenir Book"/>
              </a:rPr>
              <a:t>We will track flare colors (ratios) with a dichroic to monitor the FUV and NUV simultaneously.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50083"/>
          <a:stretch/>
        </p:blipFill>
        <p:spPr>
          <a:xfrm>
            <a:off x="730993" y="3028288"/>
            <a:ext cx="7440983" cy="3423312"/>
          </a:xfrm>
          <a:prstGeom prst="rect">
            <a:avLst/>
          </a:prstGeom>
          <a:ln>
            <a:solidFill>
              <a:srgbClr val="951A1B"/>
            </a:solidFill>
          </a:ln>
        </p:spPr>
      </p:pic>
      <p:sp>
        <p:nvSpPr>
          <p:cNvPr id="6" name="TextBox 5"/>
          <p:cNvSpPr txBox="1"/>
          <p:nvPr/>
        </p:nvSpPr>
        <p:spPr>
          <a:xfrm>
            <a:off x="730993" y="2335622"/>
            <a:ext cx="7440983" cy="923330"/>
          </a:xfrm>
          <a:prstGeom prst="rect">
            <a:avLst/>
          </a:prstGeom>
          <a:noFill/>
        </p:spPr>
        <p:txBody>
          <a:bodyPr wrap="square" rtlCol="0">
            <a:spAutoFit/>
          </a:bodyPr>
          <a:lstStyle/>
          <a:p>
            <a:r>
              <a:rPr lang="en-US" dirty="0">
                <a:solidFill>
                  <a:srgbClr val="FFFFFF"/>
                </a:solidFill>
                <a:latin typeface="Avenir Book"/>
                <a:cs typeface="Avenir Book"/>
              </a:rPr>
              <a:t>GALEX observations of active M dwarfs, UV Cet.</a:t>
            </a:r>
          </a:p>
          <a:p>
            <a:r>
              <a:rPr lang="en-US" dirty="0">
                <a:solidFill>
                  <a:srgbClr val="FFFFFF"/>
                </a:solidFill>
                <a:latin typeface="Avenir Book"/>
                <a:cs typeface="Avenir Book"/>
              </a:rPr>
              <a:t>FUV-to-NUV ratio can &gt;1 during large flares.  </a:t>
            </a:r>
          </a:p>
          <a:p>
            <a:endParaRPr lang="en-US" dirty="0">
              <a:solidFill>
                <a:srgbClr val="FFFFFF"/>
              </a:solidFill>
              <a:latin typeface="Avenir Book"/>
              <a:cs typeface="Avenir Book"/>
            </a:endParaRPr>
          </a:p>
        </p:txBody>
      </p:sp>
      <p:sp>
        <p:nvSpPr>
          <p:cNvPr id="7" name="Rectangle 6"/>
          <p:cNvSpPr/>
          <p:nvPr/>
        </p:nvSpPr>
        <p:spPr>
          <a:xfrm>
            <a:off x="3715840" y="6404749"/>
            <a:ext cx="4456136" cy="338554"/>
          </a:xfrm>
          <a:prstGeom prst="rect">
            <a:avLst/>
          </a:prstGeom>
        </p:spPr>
        <p:txBody>
          <a:bodyPr wrap="square">
            <a:spAutoFit/>
          </a:bodyPr>
          <a:lstStyle/>
          <a:p>
            <a:pPr algn="r"/>
            <a:r>
              <a:rPr lang="en-US" sz="1600" dirty="0">
                <a:solidFill>
                  <a:srgbClr val="FFFFFF"/>
                </a:solidFill>
                <a:latin typeface="Avenir Book"/>
                <a:cs typeface="Avenir Book"/>
              </a:rPr>
              <a:t>HAZMAT II; Miles &amp; Shkolnik 2017</a:t>
            </a:r>
          </a:p>
        </p:txBody>
      </p:sp>
    </p:spTree>
    <p:extLst>
      <p:ext uri="{BB962C8B-B14F-4D97-AF65-F5344CB8AC3E}">
        <p14:creationId xmlns:p14="http://schemas.microsoft.com/office/powerpoint/2010/main" val="1107716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a16684-11-fig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765" y="880536"/>
            <a:ext cx="7119733" cy="5606790"/>
          </a:xfrm>
          <a:prstGeom prst="rect">
            <a:avLst/>
          </a:prstGeom>
          <a:solidFill>
            <a:srgbClr val="FFFFFF"/>
          </a:solidFill>
          <a:ln w="38100" cmpd="sng">
            <a:solidFill>
              <a:srgbClr val="000000"/>
            </a:solidFill>
          </a:ln>
        </p:spPr>
      </p:pic>
      <p:grpSp>
        <p:nvGrpSpPr>
          <p:cNvPr id="9" name="Group 8"/>
          <p:cNvGrpSpPr/>
          <p:nvPr/>
        </p:nvGrpSpPr>
        <p:grpSpPr>
          <a:xfrm>
            <a:off x="1591599" y="3134909"/>
            <a:ext cx="6081442" cy="2683479"/>
            <a:chOff x="19760255" y="24493936"/>
            <a:chExt cx="6942167" cy="3063279"/>
          </a:xfrm>
        </p:grpSpPr>
        <p:sp>
          <p:nvSpPr>
            <p:cNvPr id="6" name="TextBox 22"/>
            <p:cNvSpPr txBox="1">
              <a:spLocks noChangeArrowheads="1"/>
            </p:cNvSpPr>
            <p:nvPr/>
          </p:nvSpPr>
          <p:spPr bwMode="auto">
            <a:xfrm>
              <a:off x="24832453" y="24493936"/>
              <a:ext cx="1869969" cy="456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latin typeface="Avenir Book"/>
                  <a:cs typeface="Avenir Book"/>
                </a:rPr>
                <a:t>Photosphere</a:t>
              </a:r>
            </a:p>
          </p:txBody>
        </p:sp>
        <p:sp>
          <p:nvSpPr>
            <p:cNvPr id="7" name="TextBox 117"/>
            <p:cNvSpPr txBox="1">
              <a:spLocks noChangeArrowheads="1"/>
            </p:cNvSpPr>
            <p:nvPr/>
          </p:nvSpPr>
          <p:spPr bwMode="auto">
            <a:xfrm>
              <a:off x="22055417" y="25356860"/>
              <a:ext cx="2152209" cy="456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latin typeface="Avenir Book"/>
                  <a:cs typeface="Avenir Book"/>
                </a:rPr>
                <a:t>Chromosphere</a:t>
              </a:r>
            </a:p>
          </p:txBody>
        </p:sp>
        <p:sp>
          <p:nvSpPr>
            <p:cNvPr id="8" name="TextBox 118"/>
            <p:cNvSpPr txBox="1">
              <a:spLocks noChangeArrowheads="1"/>
            </p:cNvSpPr>
            <p:nvPr/>
          </p:nvSpPr>
          <p:spPr bwMode="auto">
            <a:xfrm>
              <a:off x="19760255" y="26749140"/>
              <a:ext cx="3385916" cy="8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solidFill>
                    <a:srgbClr val="FF0000"/>
                  </a:solidFill>
                  <a:latin typeface="Avenir Book"/>
                  <a:cs typeface="Avenir Book"/>
                </a:rPr>
                <a:t>Transition Region</a:t>
              </a:r>
            </a:p>
            <a:p>
              <a:pPr algn="ctr"/>
              <a:r>
                <a:rPr lang="en-US" sz="2000" dirty="0">
                  <a:solidFill>
                    <a:srgbClr val="FF0000"/>
                  </a:solidFill>
                  <a:latin typeface="Avenir Book"/>
                  <a:cs typeface="Avenir Book"/>
                </a:rPr>
                <a:t>&amp; Corona</a:t>
              </a:r>
            </a:p>
          </p:txBody>
        </p:sp>
      </p:grpSp>
      <p:sp>
        <p:nvSpPr>
          <p:cNvPr id="4" name="TextBox 3"/>
          <p:cNvSpPr txBox="1">
            <a:spLocks noChangeAspect="1"/>
          </p:cNvSpPr>
          <p:nvPr/>
        </p:nvSpPr>
        <p:spPr>
          <a:xfrm>
            <a:off x="4456640" y="6519446"/>
            <a:ext cx="3775965" cy="338554"/>
          </a:xfrm>
          <a:prstGeom prst="rect">
            <a:avLst/>
          </a:prstGeom>
          <a:noFill/>
        </p:spPr>
        <p:txBody>
          <a:bodyPr wrap="none" rtlCol="0">
            <a:spAutoFit/>
          </a:bodyPr>
          <a:lstStyle/>
          <a:p>
            <a:r>
              <a:rPr lang="en-US" sz="1600" dirty="0">
                <a:solidFill>
                  <a:srgbClr val="FFFFFF"/>
                </a:solidFill>
                <a:latin typeface="Avenir Book"/>
              </a:rPr>
              <a:t>Data of ET Cha from </a:t>
            </a:r>
            <a:r>
              <a:rPr lang="en-US" sz="1600" dirty="0" err="1">
                <a:solidFill>
                  <a:srgbClr val="FFFFFF"/>
                </a:solidFill>
                <a:latin typeface="Avenir Book"/>
              </a:rPr>
              <a:t>Woitke</a:t>
            </a:r>
            <a:r>
              <a:rPr lang="en-US" sz="1600" dirty="0">
                <a:solidFill>
                  <a:srgbClr val="FFFFFF"/>
                </a:solidFill>
                <a:latin typeface="Avenir Book"/>
              </a:rPr>
              <a:t> et al. 2011</a:t>
            </a:r>
          </a:p>
        </p:txBody>
      </p:sp>
      <p:sp>
        <p:nvSpPr>
          <p:cNvPr id="12" name="Title 1"/>
          <p:cNvSpPr txBox="1">
            <a:spLocks/>
          </p:cNvSpPr>
          <p:nvPr/>
        </p:nvSpPr>
        <p:spPr>
          <a:xfrm>
            <a:off x="152400" y="-153987"/>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bg1"/>
                </a:solidFill>
                <a:latin typeface="Avenir Book"/>
              </a:rPr>
              <a:t>Knowing the Full UV Spectrum</a:t>
            </a:r>
          </a:p>
        </p:txBody>
      </p:sp>
    </p:spTree>
    <p:extLst>
      <p:ext uri="{BB962C8B-B14F-4D97-AF65-F5344CB8AC3E}">
        <p14:creationId xmlns:p14="http://schemas.microsoft.com/office/powerpoint/2010/main" val="126784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52399" y="0"/>
            <a:ext cx="8686661" cy="11430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bg1"/>
                </a:solidFill>
                <a:latin typeface="Avenir Book"/>
              </a:rPr>
              <a:t>M dwarfs do indeed flare more frequently and with more vigor.</a:t>
            </a:r>
          </a:p>
        </p:txBody>
      </p:sp>
      <p:sp>
        <p:nvSpPr>
          <p:cNvPr id="4" name="TextBox 3"/>
          <p:cNvSpPr txBox="1">
            <a:spLocks noChangeAspect="1"/>
          </p:cNvSpPr>
          <p:nvPr/>
        </p:nvSpPr>
        <p:spPr>
          <a:xfrm>
            <a:off x="4724400" y="1494811"/>
            <a:ext cx="2743200" cy="338554"/>
          </a:xfrm>
          <a:prstGeom prst="rect">
            <a:avLst/>
          </a:prstGeom>
          <a:solidFill>
            <a:srgbClr val="FFFFFF"/>
          </a:solidFill>
        </p:spPr>
        <p:txBody>
          <a:bodyPr wrap="square" rtlCol="0">
            <a:spAutoFit/>
          </a:bodyPr>
          <a:lstStyle/>
          <a:p>
            <a:pPr algn="ctr"/>
            <a:r>
              <a:rPr lang="en-US" sz="1600" dirty="0" err="1">
                <a:solidFill>
                  <a:srgbClr val="000000"/>
                </a:solidFill>
                <a:latin typeface="Avenir Book"/>
              </a:rPr>
              <a:t>Loyd</a:t>
            </a:r>
            <a:r>
              <a:rPr lang="en-US" sz="1600" dirty="0">
                <a:solidFill>
                  <a:srgbClr val="000000"/>
                </a:solidFill>
                <a:latin typeface="Avenir Book"/>
              </a:rPr>
              <a:t> et al., 2018b</a:t>
            </a:r>
          </a:p>
        </p:txBody>
      </p:sp>
      <p:pic>
        <p:nvPicPr>
          <p:cNvPr id="6" name="Google Shape;241;p50"/>
          <p:cNvPicPr preferRelativeResize="0"/>
          <p:nvPr/>
        </p:nvPicPr>
        <p:blipFill>
          <a:blip r:embed="rId2">
            <a:alphaModFix/>
          </a:blip>
          <a:stretch>
            <a:fillRect/>
          </a:stretch>
        </p:blipFill>
        <p:spPr>
          <a:xfrm>
            <a:off x="2131161" y="1124483"/>
            <a:ext cx="5491278" cy="5143497"/>
          </a:xfrm>
          <a:prstGeom prst="rect">
            <a:avLst/>
          </a:prstGeom>
          <a:noFill/>
          <a:ln>
            <a:solidFill>
              <a:srgbClr val="FF0000"/>
            </a:solidFill>
          </a:ln>
        </p:spPr>
      </p:pic>
      <p:sp>
        <p:nvSpPr>
          <p:cNvPr id="5" name="Rectangle 4"/>
          <p:cNvSpPr/>
          <p:nvPr/>
        </p:nvSpPr>
        <p:spPr>
          <a:xfrm>
            <a:off x="3219542" y="6267980"/>
            <a:ext cx="4456136" cy="584776"/>
          </a:xfrm>
          <a:prstGeom prst="rect">
            <a:avLst/>
          </a:prstGeom>
        </p:spPr>
        <p:txBody>
          <a:bodyPr wrap="square">
            <a:spAutoFit/>
          </a:bodyPr>
          <a:lstStyle/>
          <a:p>
            <a:pPr algn="r"/>
            <a:r>
              <a:rPr lang="en-US" sz="1600" dirty="0">
                <a:solidFill>
                  <a:srgbClr val="FFFFFF"/>
                </a:solidFill>
                <a:latin typeface="Avenir Book"/>
                <a:cs typeface="Avenir Book"/>
              </a:rPr>
              <a:t>HAZMAT IV; </a:t>
            </a:r>
            <a:r>
              <a:rPr lang="en-US" sz="1600" dirty="0" err="1">
                <a:solidFill>
                  <a:srgbClr val="FFFFFF"/>
                </a:solidFill>
                <a:latin typeface="Avenir Book"/>
                <a:cs typeface="Avenir Book"/>
              </a:rPr>
              <a:t>Loyd</a:t>
            </a:r>
            <a:r>
              <a:rPr lang="en-US" sz="1600" dirty="0">
                <a:solidFill>
                  <a:srgbClr val="FFFFFF"/>
                </a:solidFill>
                <a:latin typeface="Avenir Book"/>
                <a:cs typeface="Avenir Book"/>
              </a:rPr>
              <a:t>, Shkolnik et al., 2018a</a:t>
            </a:r>
          </a:p>
          <a:p>
            <a:pPr algn="r"/>
            <a:r>
              <a:rPr lang="en-US" sz="1600" dirty="0">
                <a:solidFill>
                  <a:srgbClr val="FFFFFF"/>
                </a:solidFill>
                <a:latin typeface="Avenir Book"/>
                <a:cs typeface="Avenir Book"/>
              </a:rPr>
              <a:t>MUSCLES; </a:t>
            </a:r>
            <a:r>
              <a:rPr lang="en-US" sz="1600" dirty="0" err="1">
                <a:solidFill>
                  <a:srgbClr val="FFFFFF"/>
                </a:solidFill>
                <a:latin typeface="Avenir Book"/>
                <a:cs typeface="Avenir Book"/>
              </a:rPr>
              <a:t>Loyd</a:t>
            </a:r>
            <a:r>
              <a:rPr lang="en-US" sz="1600" dirty="0">
                <a:solidFill>
                  <a:srgbClr val="FFFFFF"/>
                </a:solidFill>
                <a:latin typeface="Avenir Book"/>
                <a:cs typeface="Avenir Book"/>
              </a:rPr>
              <a:t> et al. 2018b</a:t>
            </a:r>
          </a:p>
        </p:txBody>
      </p:sp>
      <p:sp>
        <p:nvSpPr>
          <p:cNvPr id="16" name="TextBox 15">
            <a:extLst>
              <a:ext uri="{FF2B5EF4-FFF2-40B4-BE49-F238E27FC236}">
                <a16:creationId xmlns:a16="http://schemas.microsoft.com/office/drawing/2014/main" id="{A1DE6987-611D-F343-BE35-3A4E8E83327C}"/>
              </a:ext>
            </a:extLst>
          </p:cNvPr>
          <p:cNvSpPr txBox="1"/>
          <p:nvPr/>
        </p:nvSpPr>
        <p:spPr>
          <a:xfrm>
            <a:off x="7212433" y="4156162"/>
            <a:ext cx="1603324" cy="3154710"/>
          </a:xfrm>
          <a:prstGeom prst="rect">
            <a:avLst/>
          </a:prstGeom>
          <a:noFill/>
        </p:spPr>
        <p:txBody>
          <a:bodyPr wrap="none" rtlCol="0">
            <a:spAutoFit/>
          </a:bodyPr>
          <a:lstStyle/>
          <a:p>
            <a:r>
              <a:rPr lang="en-US" sz="19900" dirty="0">
                <a:solidFill>
                  <a:srgbClr val="FF0000"/>
                </a:solidFill>
              </a:rPr>
              <a:t>?</a:t>
            </a:r>
          </a:p>
        </p:txBody>
      </p:sp>
    </p:spTree>
    <p:extLst>
      <p:ext uri="{BB962C8B-B14F-4D97-AF65-F5344CB8AC3E}">
        <p14:creationId xmlns:p14="http://schemas.microsoft.com/office/powerpoint/2010/main" val="4321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039" y="105995"/>
            <a:ext cx="9144000" cy="1754327"/>
          </a:xfrm>
          <a:prstGeom prst="rect">
            <a:avLst/>
          </a:prstGeom>
          <a:noFill/>
        </p:spPr>
        <p:txBody>
          <a:bodyPr wrap="square" rtlCol="0">
            <a:spAutoFit/>
          </a:bodyPr>
          <a:lstStyle/>
          <a:p>
            <a:r>
              <a:rPr lang="en-US" sz="3600" dirty="0">
                <a:solidFill>
                  <a:srgbClr val="FFFFFF"/>
                </a:solidFill>
                <a:latin typeface="Avenir Book"/>
                <a:cs typeface="Avenir Book"/>
              </a:rPr>
              <a:t>UV variability increases with later spectral type, but most M dwarfs have only 3 - 5 GALEX observations.</a:t>
            </a:r>
          </a:p>
        </p:txBody>
      </p:sp>
      <p:grpSp>
        <p:nvGrpSpPr>
          <p:cNvPr id="5" name="Group 4"/>
          <p:cNvGrpSpPr/>
          <p:nvPr/>
        </p:nvGrpSpPr>
        <p:grpSpPr>
          <a:xfrm>
            <a:off x="-863521" y="1860322"/>
            <a:ext cx="8864521" cy="4894760"/>
            <a:chOff x="-863521" y="1860322"/>
            <a:chExt cx="8864521" cy="4894760"/>
          </a:xfrm>
        </p:grpSpPr>
        <p:sp>
          <p:nvSpPr>
            <p:cNvPr id="3" name="Rectangle 2"/>
            <p:cNvSpPr/>
            <p:nvPr/>
          </p:nvSpPr>
          <p:spPr>
            <a:xfrm>
              <a:off x="1216353" y="1860322"/>
              <a:ext cx="6784647" cy="4894760"/>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ook"/>
              </a:endParaRPr>
            </a:p>
          </p:txBody>
        </p:sp>
        <p:sp>
          <p:nvSpPr>
            <p:cNvPr id="8" name="TextBox 7"/>
            <p:cNvSpPr txBox="1"/>
            <p:nvPr/>
          </p:nvSpPr>
          <p:spPr>
            <a:xfrm rot="16200000">
              <a:off x="1025928" y="3751951"/>
              <a:ext cx="877163" cy="646331"/>
            </a:xfrm>
            <a:prstGeom prst="rect">
              <a:avLst/>
            </a:prstGeom>
            <a:noFill/>
          </p:spPr>
          <p:txBody>
            <a:bodyPr wrap="none" rtlCol="0">
              <a:spAutoFit/>
            </a:bodyPr>
            <a:lstStyle/>
            <a:p>
              <a:r>
                <a:rPr lang="en-US" sz="3600" b="1" dirty="0">
                  <a:latin typeface="Symbol" charset="2"/>
                  <a:cs typeface="Symbol" charset="2"/>
                </a:rPr>
                <a:t>s/m</a:t>
              </a:r>
            </a:p>
          </p:txBody>
        </p:sp>
        <p:pic>
          <p:nvPicPr>
            <p:cNvPr id="4" name="Picture 3" descr="Screen Shot 2017-07-02 at 6.42.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156" y="2018210"/>
              <a:ext cx="5693884" cy="4547199"/>
            </a:xfrm>
            <a:prstGeom prst="rect">
              <a:avLst/>
            </a:prstGeom>
          </p:spPr>
        </p:pic>
        <p:sp>
          <p:nvSpPr>
            <p:cNvPr id="10" name="TextBox 9"/>
            <p:cNvSpPr txBox="1"/>
            <p:nvPr/>
          </p:nvSpPr>
          <p:spPr>
            <a:xfrm>
              <a:off x="-863521" y="6407528"/>
              <a:ext cx="5429747" cy="338554"/>
            </a:xfrm>
            <a:prstGeom prst="rect">
              <a:avLst/>
            </a:prstGeom>
            <a:noFill/>
          </p:spPr>
          <p:txBody>
            <a:bodyPr wrap="square" rtlCol="0">
              <a:spAutoFit/>
            </a:bodyPr>
            <a:lstStyle/>
            <a:p>
              <a:pPr algn="r"/>
              <a:r>
                <a:rPr lang="en-US" sz="1600" dirty="0">
                  <a:solidFill>
                    <a:srgbClr val="000000"/>
                  </a:solidFill>
                  <a:latin typeface="Avenir Book"/>
                  <a:cs typeface="Avenir Book"/>
                </a:rPr>
                <a:t>HAZMAT II; Miles &amp; Shkolnik (2017)</a:t>
              </a:r>
            </a:p>
          </p:txBody>
        </p:sp>
      </p:grpSp>
    </p:spTree>
    <p:extLst>
      <p:ext uri="{BB962C8B-B14F-4D97-AF65-F5344CB8AC3E}">
        <p14:creationId xmlns:p14="http://schemas.microsoft.com/office/powerpoint/2010/main" val="3854920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866820" y="2296408"/>
            <a:ext cx="731135" cy="338554"/>
          </a:xfrm>
          <a:prstGeom prst="rect">
            <a:avLst/>
          </a:prstGeom>
          <a:noFill/>
        </p:spPr>
        <p:txBody>
          <a:bodyPr wrap="square" rtlCol="0">
            <a:spAutoFit/>
          </a:bodyPr>
          <a:lstStyle/>
          <a:p>
            <a:endParaRPr lang="en-US" sz="1600" dirty="0">
              <a:latin typeface="Avenir Book"/>
              <a:cs typeface="Avenir Book"/>
            </a:endParaRPr>
          </a:p>
        </p:txBody>
      </p:sp>
      <p:sp>
        <p:nvSpPr>
          <p:cNvPr id="11" name="Rectangle 10"/>
          <p:cNvSpPr/>
          <p:nvPr/>
        </p:nvSpPr>
        <p:spPr>
          <a:xfrm>
            <a:off x="4572000" y="4979658"/>
            <a:ext cx="4572000" cy="400110"/>
          </a:xfrm>
          <a:prstGeom prst="rect">
            <a:avLst/>
          </a:prstGeom>
        </p:spPr>
        <p:txBody>
          <a:bodyPr>
            <a:spAutoFit/>
          </a:bodyPr>
          <a:lstStyle/>
          <a:p>
            <a:pPr algn="r"/>
            <a:endParaRPr lang="en-US" sz="2000" dirty="0">
              <a:solidFill>
                <a:schemeClr val="bg1"/>
              </a:solidFill>
              <a:latin typeface="Avenir Book"/>
              <a:cs typeface="Avenir Book"/>
            </a:endParaRPr>
          </a:p>
        </p:txBody>
      </p:sp>
      <p:sp>
        <p:nvSpPr>
          <p:cNvPr id="25" name="Title 1"/>
          <p:cNvSpPr txBox="1">
            <a:spLocks/>
          </p:cNvSpPr>
          <p:nvPr/>
        </p:nvSpPr>
        <p:spPr>
          <a:xfrm>
            <a:off x="0" y="19920"/>
            <a:ext cx="8877300" cy="1325563"/>
          </a:xfrm>
          <a:prstGeom prst="rect">
            <a:avLst/>
          </a:prstGeom>
          <a:no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pPr algn="l"/>
            <a:r>
              <a:rPr lang="en-US" sz="3600" dirty="0">
                <a:solidFill>
                  <a:schemeClr val="bg1"/>
                </a:solidFill>
              </a:rPr>
              <a:t>Want: Rotation and flaring of a M stars in the UV</a:t>
            </a:r>
          </a:p>
        </p:txBody>
      </p:sp>
      <p:sp>
        <p:nvSpPr>
          <p:cNvPr id="27" name="Slide Number Placeholder 4"/>
          <p:cNvSpPr>
            <a:spLocks noGrp="1"/>
          </p:cNvSpPr>
          <p:nvPr>
            <p:ph type="sldNum" sz="quarter" idx="12"/>
          </p:nvPr>
        </p:nvSpPr>
        <p:spPr>
          <a:xfrm>
            <a:off x="7721600" y="6356349"/>
            <a:ext cx="1993900" cy="365125"/>
          </a:xfrm>
        </p:spPr>
        <p:txBody>
          <a:bodyPr/>
          <a:lstStyle/>
          <a:p>
            <a:r>
              <a:rPr lang="en-US"/>
              <a:t>Page  </a:t>
            </a:r>
            <a:fld id="{5795A375-1DDC-4EE6-8FC7-F664CB8DB11B}" type="slidenum">
              <a:rPr lang="en-US" smtClean="0"/>
              <a:pPr/>
              <a:t>39</a:t>
            </a:fld>
            <a:endParaRPr lang="en-US" dirty="0"/>
          </a:p>
        </p:txBody>
      </p:sp>
      <p:pic>
        <p:nvPicPr>
          <p:cNvPr id="28" name="Picture 27" descr="Screen Shot 2018-03-27 at 9.16.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73" y="2910112"/>
            <a:ext cx="8967890" cy="2766042"/>
          </a:xfrm>
          <a:prstGeom prst="rect">
            <a:avLst/>
          </a:prstGeom>
          <a:ln>
            <a:solidFill>
              <a:srgbClr val="FF6600"/>
            </a:solidFill>
          </a:ln>
        </p:spPr>
      </p:pic>
      <p:sp>
        <p:nvSpPr>
          <p:cNvPr id="29" name="Rectangle 28"/>
          <p:cNvSpPr/>
          <p:nvPr/>
        </p:nvSpPr>
        <p:spPr>
          <a:xfrm>
            <a:off x="7060987" y="5771609"/>
            <a:ext cx="2083013" cy="369332"/>
          </a:xfrm>
          <a:prstGeom prst="rect">
            <a:avLst/>
          </a:prstGeom>
        </p:spPr>
        <p:txBody>
          <a:bodyPr wrap="none">
            <a:spAutoFit/>
          </a:bodyPr>
          <a:lstStyle/>
          <a:p>
            <a:pPr algn="r"/>
            <a:r>
              <a:rPr lang="en-US" dirty="0">
                <a:solidFill>
                  <a:srgbClr val="FFFFFF"/>
                </a:solidFill>
                <a:latin typeface="Avenir Book"/>
                <a:cs typeface="Avenir Book"/>
              </a:rPr>
              <a:t>Hawley et al. 2014</a:t>
            </a:r>
          </a:p>
        </p:txBody>
      </p:sp>
      <p:sp>
        <p:nvSpPr>
          <p:cNvPr id="30" name="Title 1"/>
          <p:cNvSpPr txBox="1">
            <a:spLocks/>
          </p:cNvSpPr>
          <p:nvPr/>
        </p:nvSpPr>
        <p:spPr>
          <a:xfrm>
            <a:off x="0" y="1747777"/>
            <a:ext cx="8877300" cy="1325563"/>
          </a:xfrm>
          <a:prstGeom prst="rect">
            <a:avLst/>
          </a:prstGeom>
          <a:no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pPr algn="l"/>
            <a:r>
              <a:rPr lang="en-US" sz="2400" dirty="0">
                <a:solidFill>
                  <a:schemeClr val="bg1"/>
                </a:solidFill>
              </a:rPr>
              <a:t>Like this: </a:t>
            </a:r>
            <a:r>
              <a:rPr lang="en-US" sz="2400" dirty="0" err="1">
                <a:solidFill>
                  <a:schemeClr val="bg1"/>
                </a:solidFill>
              </a:rPr>
              <a:t>Kepler</a:t>
            </a:r>
            <a:r>
              <a:rPr lang="en-US" sz="2400" dirty="0">
                <a:solidFill>
                  <a:schemeClr val="bg1"/>
                </a:solidFill>
              </a:rPr>
              <a:t> (optical) monitoring of active M</a:t>
            </a:r>
          </a:p>
        </p:txBody>
      </p:sp>
    </p:spTree>
    <p:extLst>
      <p:ext uri="{BB962C8B-B14F-4D97-AF65-F5344CB8AC3E}">
        <p14:creationId xmlns:p14="http://schemas.microsoft.com/office/powerpoint/2010/main" val="654034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800733" y="1228094"/>
            <a:ext cx="5106203" cy="3723332"/>
            <a:chOff x="3716063" y="105833"/>
            <a:chExt cx="5106203" cy="3723332"/>
          </a:xfrm>
        </p:grpSpPr>
        <p:grpSp>
          <p:nvGrpSpPr>
            <p:cNvPr id="5" name="Group 4"/>
            <p:cNvGrpSpPr/>
            <p:nvPr/>
          </p:nvGrpSpPr>
          <p:grpSpPr>
            <a:xfrm>
              <a:off x="3894666" y="105833"/>
              <a:ext cx="4927600" cy="3492500"/>
              <a:chOff x="3894666" y="105833"/>
              <a:chExt cx="4927600" cy="34925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666" y="105833"/>
                <a:ext cx="4927600" cy="3492500"/>
              </a:xfrm>
              <a:prstGeom prst="rect">
                <a:avLst/>
              </a:prstGeom>
            </p:spPr>
          </p:pic>
          <p:sp>
            <p:nvSpPr>
              <p:cNvPr id="9" name="Rectangle 8"/>
              <p:cNvSpPr/>
              <p:nvPr/>
            </p:nvSpPr>
            <p:spPr>
              <a:xfrm>
                <a:off x="5257034" y="1904552"/>
                <a:ext cx="317474"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sp>
            <p:nvSpPr>
              <p:cNvPr id="10" name="Rectangle 9"/>
              <p:cNvSpPr/>
              <p:nvPr/>
            </p:nvSpPr>
            <p:spPr>
              <a:xfrm>
                <a:off x="5574508" y="1608218"/>
                <a:ext cx="524933"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sp>
            <p:nvSpPr>
              <p:cNvPr id="11" name="Rectangle 10"/>
              <p:cNvSpPr/>
              <p:nvPr/>
            </p:nvSpPr>
            <p:spPr>
              <a:xfrm>
                <a:off x="4909901" y="2802018"/>
                <a:ext cx="317474"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grpSp>
        <p:sp>
          <p:nvSpPr>
            <p:cNvPr id="6" name="TextBox 12"/>
            <p:cNvSpPr txBox="1">
              <a:spLocks noChangeArrowheads="1"/>
            </p:cNvSpPr>
            <p:nvPr/>
          </p:nvSpPr>
          <p:spPr bwMode="auto">
            <a:xfrm rot="16200000">
              <a:off x="2681565" y="1721944"/>
              <a:ext cx="2530661" cy="461665"/>
            </a:xfrm>
            <a:prstGeom prst="rect">
              <a:avLst/>
            </a:prstGeom>
            <a:solidFill>
              <a:schemeClr val="tx1"/>
            </a:solidFill>
            <a:ln>
              <a:noFill/>
            </a:ln>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2400" dirty="0">
                  <a:solidFill>
                    <a:schemeClr val="bg1"/>
                  </a:solidFill>
                  <a:latin typeface="Century Gothic" charset="0"/>
                  <a:ea typeface="Century Gothic" charset="0"/>
                  <a:cs typeface="Century Gothic" charset="0"/>
                </a:rPr>
                <a:t>Luminosity </a:t>
              </a:r>
              <a:r>
                <a:rPr lang="en-US" sz="1600" dirty="0">
                  <a:solidFill>
                    <a:schemeClr val="bg1"/>
                  </a:solidFill>
                  <a:latin typeface="Century Gothic" charset="0"/>
                  <a:ea typeface="Century Gothic" charset="0"/>
                  <a:cs typeface="Century Gothic" charset="0"/>
                </a:rPr>
                <a:t>(Sun=1)</a:t>
              </a:r>
            </a:p>
          </p:txBody>
        </p:sp>
        <p:sp>
          <p:nvSpPr>
            <p:cNvPr id="7" name="TextBox 12"/>
            <p:cNvSpPr txBox="1">
              <a:spLocks noChangeArrowheads="1"/>
            </p:cNvSpPr>
            <p:nvPr/>
          </p:nvSpPr>
          <p:spPr bwMode="auto">
            <a:xfrm>
              <a:off x="5574508" y="3367500"/>
              <a:ext cx="1743486" cy="461665"/>
            </a:xfrm>
            <a:prstGeom prst="rect">
              <a:avLst/>
            </a:prstGeom>
            <a:solidFill>
              <a:schemeClr val="tx1"/>
            </a:solidFill>
            <a:ln>
              <a:noFill/>
            </a:ln>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2400" dirty="0">
                  <a:solidFill>
                    <a:schemeClr val="bg1"/>
                  </a:solidFill>
                  <a:latin typeface="Century Gothic" charset="0"/>
                  <a:ea typeface="Century Gothic" charset="0"/>
                  <a:cs typeface="Century Gothic" charset="0"/>
                </a:rPr>
                <a:t>Mass </a:t>
              </a:r>
              <a:r>
                <a:rPr lang="en-US" sz="1600" dirty="0">
                  <a:solidFill>
                    <a:schemeClr val="bg1"/>
                  </a:solidFill>
                  <a:latin typeface="Century Gothic" charset="0"/>
                  <a:ea typeface="Century Gothic" charset="0"/>
                  <a:cs typeface="Century Gothic" charset="0"/>
                </a:rPr>
                <a:t>(Sun=1)</a:t>
              </a:r>
            </a:p>
          </p:txBody>
        </p:sp>
      </p:grpSp>
      <p:grpSp>
        <p:nvGrpSpPr>
          <p:cNvPr id="12" name="Group 11"/>
          <p:cNvGrpSpPr/>
          <p:nvPr/>
        </p:nvGrpSpPr>
        <p:grpSpPr>
          <a:xfrm>
            <a:off x="5005743" y="1864869"/>
            <a:ext cx="5536954" cy="2287171"/>
            <a:chOff x="5005743" y="742607"/>
            <a:chExt cx="5536954" cy="2287171"/>
          </a:xfrm>
        </p:grpSpPr>
        <p:sp>
          <p:nvSpPr>
            <p:cNvPr id="13" name="TextBox 12"/>
            <p:cNvSpPr txBox="1"/>
            <p:nvPr/>
          </p:nvSpPr>
          <p:spPr>
            <a:xfrm>
              <a:off x="6870103" y="742607"/>
              <a:ext cx="3672594" cy="369332"/>
            </a:xfrm>
            <a:prstGeom prst="rect">
              <a:avLst/>
            </a:prstGeom>
            <a:noFill/>
          </p:spPr>
          <p:txBody>
            <a:bodyPr wrap="square" rtlCol="0">
              <a:spAutoFit/>
            </a:bodyPr>
            <a:lstStyle/>
            <a:p>
              <a:pPr marL="285750" indent="-285750">
                <a:buFont typeface="Wingdings" charset="2"/>
                <a:buChar char="à"/>
              </a:pPr>
              <a:r>
                <a:rPr lang="en-US" dirty="0">
                  <a:solidFill>
                    <a:srgbClr val="FFFF00"/>
                  </a:solidFill>
                  <a:latin typeface="Century Gothic"/>
                  <a:cs typeface="Century Gothic"/>
                  <a:sym typeface="Wingdings"/>
                </a:rPr>
                <a:t>Sun</a:t>
              </a:r>
            </a:p>
          </p:txBody>
        </p:sp>
        <p:sp>
          <p:nvSpPr>
            <p:cNvPr id="14" name="TextBox 13"/>
            <p:cNvSpPr txBox="1"/>
            <p:nvPr/>
          </p:nvSpPr>
          <p:spPr>
            <a:xfrm>
              <a:off x="5005743" y="2383447"/>
              <a:ext cx="3672594" cy="646331"/>
            </a:xfrm>
            <a:prstGeom prst="rect">
              <a:avLst/>
            </a:prstGeom>
            <a:noFill/>
          </p:spPr>
          <p:txBody>
            <a:bodyPr wrap="square" rtlCol="0">
              <a:spAutoFit/>
            </a:bodyPr>
            <a:lstStyle/>
            <a:p>
              <a:pPr marL="285750" indent="-285750">
                <a:buFont typeface="Wingdings" charset="2"/>
                <a:buChar char="à"/>
              </a:pPr>
              <a:r>
                <a:rPr lang="en-US" dirty="0">
                  <a:solidFill>
                    <a:srgbClr val="FF0000"/>
                  </a:solidFill>
                  <a:latin typeface="Century Gothic"/>
                  <a:cs typeface="Century Gothic"/>
                  <a:sym typeface="Wingdings"/>
                </a:rPr>
                <a:t>e.g. </a:t>
              </a:r>
              <a:r>
                <a:rPr lang="en-US" dirty="0" err="1">
                  <a:solidFill>
                    <a:srgbClr val="FF0000"/>
                  </a:solidFill>
                  <a:latin typeface="Century Gothic"/>
                  <a:cs typeface="Century Gothic"/>
                  <a:sym typeface="Wingdings"/>
                </a:rPr>
                <a:t>Proxima</a:t>
              </a:r>
              <a:r>
                <a:rPr lang="en-US" dirty="0">
                  <a:solidFill>
                    <a:srgbClr val="FF0000"/>
                  </a:solidFill>
                  <a:latin typeface="Century Gothic"/>
                  <a:cs typeface="Century Gothic"/>
                  <a:sym typeface="Wingdings"/>
                </a:rPr>
                <a:t> Centauri 		       0.2% of Sun’s luminosity</a:t>
              </a:r>
            </a:p>
          </p:txBody>
        </p:sp>
      </p:grpSp>
      <p:sp>
        <p:nvSpPr>
          <p:cNvPr id="15" name="Rectangle 14"/>
          <p:cNvSpPr/>
          <p:nvPr/>
        </p:nvSpPr>
        <p:spPr>
          <a:xfrm>
            <a:off x="6248400" y="2332546"/>
            <a:ext cx="274378"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sp>
        <p:nvSpPr>
          <p:cNvPr id="16" name="Rectangle 15"/>
          <p:cNvSpPr/>
          <p:nvPr/>
        </p:nvSpPr>
        <p:spPr>
          <a:xfrm>
            <a:off x="6595725" y="2081352"/>
            <a:ext cx="274378"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sp>
        <p:nvSpPr>
          <p:cNvPr id="17" name="Rectangle 16"/>
          <p:cNvSpPr/>
          <p:nvPr/>
        </p:nvSpPr>
        <p:spPr>
          <a:xfrm>
            <a:off x="7696201" y="1763411"/>
            <a:ext cx="274378" cy="148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grpSp>
        <p:nvGrpSpPr>
          <p:cNvPr id="18" name="Group 17"/>
          <p:cNvGrpSpPr/>
          <p:nvPr/>
        </p:nvGrpSpPr>
        <p:grpSpPr>
          <a:xfrm>
            <a:off x="266700" y="659871"/>
            <a:ext cx="4360333" cy="4981899"/>
            <a:chOff x="266700" y="-513767"/>
            <a:chExt cx="4360333" cy="5535443"/>
          </a:xfrm>
        </p:grpSpPr>
        <p:grpSp>
          <p:nvGrpSpPr>
            <p:cNvPr id="19" name="Group 18"/>
            <p:cNvGrpSpPr/>
            <p:nvPr/>
          </p:nvGrpSpPr>
          <p:grpSpPr>
            <a:xfrm>
              <a:off x="266700" y="-513767"/>
              <a:ext cx="4360333" cy="5535443"/>
              <a:chOff x="266700" y="-462390"/>
              <a:chExt cx="4360333" cy="4981899"/>
            </a:xfrm>
          </p:grpSpPr>
          <p:grpSp>
            <p:nvGrpSpPr>
              <p:cNvPr id="21" name="Group 20"/>
              <p:cNvGrpSpPr/>
              <p:nvPr/>
            </p:nvGrpSpPr>
            <p:grpSpPr>
              <a:xfrm>
                <a:off x="266700" y="-462390"/>
                <a:ext cx="4360333" cy="4130739"/>
                <a:chOff x="266700" y="-462390"/>
                <a:chExt cx="4360333" cy="4130739"/>
              </a:xfrm>
            </p:grpSpPr>
            <p:pic>
              <p:nvPicPr>
                <p:cNvPr id="23" name="Picture 2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95" t="22000" r="8991" b="22000"/>
                <a:stretch/>
              </p:blipFill>
              <p:spPr bwMode="auto">
                <a:xfrm>
                  <a:off x="350901" y="664538"/>
                  <a:ext cx="3449831" cy="300381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4" name="Title 1"/>
                <p:cNvSpPr txBox="1">
                  <a:spLocks/>
                </p:cNvSpPr>
                <p:nvPr/>
              </p:nvSpPr>
              <p:spPr>
                <a:xfrm>
                  <a:off x="266700" y="-462390"/>
                  <a:ext cx="4360333" cy="78316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FFFFFF"/>
                      </a:solidFill>
                      <a:latin typeface="Avenir Book"/>
                      <a:cs typeface="Avenir Book"/>
                    </a:rPr>
                    <a:t>Nearest stars within </a:t>
                  </a:r>
                </a:p>
                <a:p>
                  <a:pPr algn="l"/>
                  <a:r>
                    <a:rPr lang="en-US" sz="3600" dirty="0">
                      <a:solidFill>
                        <a:srgbClr val="FFFFFF"/>
                      </a:solidFill>
                      <a:latin typeface="Avenir Book"/>
                      <a:cs typeface="Avenir Book"/>
                    </a:rPr>
                    <a:t>30 light years</a:t>
                  </a:r>
                </a:p>
              </p:txBody>
            </p:sp>
          </p:grpSp>
          <p:sp>
            <p:nvSpPr>
              <p:cNvPr id="22" name="TextBox 21"/>
              <p:cNvSpPr txBox="1"/>
              <p:nvPr/>
            </p:nvSpPr>
            <p:spPr>
              <a:xfrm>
                <a:off x="266700" y="3688512"/>
                <a:ext cx="3429000" cy="830997"/>
              </a:xfrm>
              <a:prstGeom prst="rect">
                <a:avLst/>
              </a:prstGeom>
              <a:noFill/>
            </p:spPr>
            <p:txBody>
              <a:bodyPr wrap="square" rtlCol="0">
                <a:spAutoFit/>
              </a:bodyPr>
              <a:lstStyle/>
              <a:p>
                <a:r>
                  <a:rPr lang="en-US" sz="1600" dirty="0">
                    <a:solidFill>
                      <a:schemeClr val="bg1">
                        <a:lumMod val="75000"/>
                      </a:schemeClr>
                    </a:solidFill>
                    <a:latin typeface="Avenir Book"/>
                    <a:cs typeface="Avenir Book"/>
                  </a:rPr>
                  <a:t>Credit: T. Henry, RECONS group</a:t>
                </a:r>
              </a:p>
              <a:p>
                <a:endParaRPr lang="en-US" sz="1600" dirty="0">
                  <a:solidFill>
                    <a:srgbClr val="BFBFBF"/>
                  </a:solidFill>
                  <a:latin typeface="Avenir Book"/>
                  <a:cs typeface="Avenir Book"/>
                </a:endParaRPr>
              </a:p>
              <a:p>
                <a:endParaRPr lang="en-US" sz="1600" dirty="0">
                  <a:solidFill>
                    <a:schemeClr val="bg1">
                      <a:lumMod val="75000"/>
                    </a:schemeClr>
                  </a:solidFill>
                  <a:latin typeface="Avenir Book"/>
                  <a:cs typeface="Avenir Book"/>
                </a:endParaRPr>
              </a:p>
            </p:txBody>
          </p:sp>
        </p:grpSp>
        <p:sp>
          <p:nvSpPr>
            <p:cNvPr id="20" name="Rectangle 19"/>
            <p:cNvSpPr/>
            <p:nvPr/>
          </p:nvSpPr>
          <p:spPr>
            <a:xfrm>
              <a:off x="2053162" y="2332568"/>
              <a:ext cx="67734" cy="12793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75000"/>
                  </a:schemeClr>
                </a:solidFill>
                <a:latin typeface="Avenir Book"/>
              </a:endParaRPr>
            </a:p>
          </p:txBody>
        </p:sp>
      </p:grpSp>
    </p:spTree>
    <p:extLst>
      <p:ext uri="{BB962C8B-B14F-4D97-AF65-F5344CB8AC3E}">
        <p14:creationId xmlns:p14="http://schemas.microsoft.com/office/powerpoint/2010/main" val="3219447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38" y="15478"/>
            <a:ext cx="8553450" cy="1143000"/>
          </a:xfrm>
        </p:spPr>
        <p:txBody>
          <a:bodyPr>
            <a:noAutofit/>
          </a:bodyPr>
          <a:lstStyle/>
          <a:p>
            <a:pPr algn="l"/>
            <a:r>
              <a:rPr lang="en-US" sz="3200" dirty="0">
                <a:solidFill>
                  <a:srgbClr val="FFFFFF"/>
                </a:solidFill>
                <a:latin typeface="Avenir Book"/>
                <a:cs typeface="Avenir Book"/>
              </a:rPr>
              <a:t>UV Dissociating Wavelengths Affecting Terrestrial Planet Atmosphere Photochemistry</a:t>
            </a:r>
          </a:p>
        </p:txBody>
      </p:sp>
      <p:grpSp>
        <p:nvGrpSpPr>
          <p:cNvPr id="5" name="Group 4"/>
          <p:cNvGrpSpPr/>
          <p:nvPr/>
        </p:nvGrpSpPr>
        <p:grpSpPr>
          <a:xfrm>
            <a:off x="2163233" y="1720850"/>
            <a:ext cx="5082381" cy="4827351"/>
            <a:chOff x="2163233" y="1720850"/>
            <a:chExt cx="5082381" cy="4827351"/>
          </a:xfrm>
        </p:grpSpPr>
        <p:pic>
          <p:nvPicPr>
            <p:cNvPr id="4" name="Picture 3" descr="Screen Shot 2018-07-27 at 12.13.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233" y="1720850"/>
              <a:ext cx="5082381" cy="4827351"/>
            </a:xfrm>
            <a:prstGeom prst="rect">
              <a:avLst/>
            </a:prstGeom>
            <a:ln>
              <a:solidFill>
                <a:srgbClr val="951A1B"/>
              </a:solidFill>
            </a:ln>
          </p:spPr>
        </p:pic>
        <p:sp>
          <p:nvSpPr>
            <p:cNvPr id="14" name="Rectangle 13"/>
            <p:cNvSpPr/>
            <p:nvPr/>
          </p:nvSpPr>
          <p:spPr>
            <a:xfrm>
              <a:off x="5037667" y="2031240"/>
              <a:ext cx="714380" cy="3209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grpSp>
    </p:spTree>
    <p:extLst>
      <p:ext uri="{BB962C8B-B14F-4D97-AF65-F5344CB8AC3E}">
        <p14:creationId xmlns:p14="http://schemas.microsoft.com/office/powerpoint/2010/main" val="356382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34" y="282179"/>
            <a:ext cx="8553450" cy="1143000"/>
          </a:xfrm>
        </p:spPr>
        <p:txBody>
          <a:bodyPr>
            <a:noAutofit/>
          </a:bodyPr>
          <a:lstStyle/>
          <a:p>
            <a:pPr algn="l"/>
            <a:r>
              <a:rPr lang="en-US" sz="2800" dirty="0">
                <a:solidFill>
                  <a:schemeClr val="bg1"/>
                </a:solidFill>
                <a:latin typeface="Avenir Book"/>
                <a:cs typeface="Avenir Book"/>
              </a:rPr>
              <a:t>FUV and NUV wavelengths are needed to build </a:t>
            </a:r>
            <a:br>
              <a:rPr lang="en-US" sz="2800" dirty="0">
                <a:solidFill>
                  <a:schemeClr val="bg1"/>
                </a:solidFill>
                <a:latin typeface="Avenir Book"/>
                <a:cs typeface="Avenir Book"/>
              </a:rPr>
            </a:br>
            <a:r>
              <a:rPr lang="en-US" sz="2800" dirty="0">
                <a:solidFill>
                  <a:schemeClr val="bg1"/>
                </a:solidFill>
                <a:latin typeface="Avenir Book"/>
                <a:cs typeface="Avenir Book"/>
              </a:rPr>
              <a:t>upper-atmosphere stellar models to predict the full wavelength range.</a:t>
            </a:r>
          </a:p>
        </p:txBody>
      </p:sp>
      <p:grpSp>
        <p:nvGrpSpPr>
          <p:cNvPr id="3" name="Group 2"/>
          <p:cNvGrpSpPr/>
          <p:nvPr/>
        </p:nvGrpSpPr>
        <p:grpSpPr>
          <a:xfrm>
            <a:off x="2286000" y="1790700"/>
            <a:ext cx="4572000" cy="4572000"/>
            <a:chOff x="2286000" y="1790700"/>
            <a:chExt cx="4572000" cy="4572000"/>
          </a:xfrm>
        </p:grpSpPr>
        <p:pic>
          <p:nvPicPr>
            <p:cNvPr id="9" name="Picture 8" descr="models_and_crosssections.pdf"/>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2286000" y="1790700"/>
              <a:ext cx="4572000" cy="4572000"/>
            </a:xfrm>
            <a:prstGeom prst="rect">
              <a:avLst/>
            </a:prstGeom>
            <a:solidFill>
              <a:schemeClr val="bg1"/>
            </a:solidFill>
            <a:ln>
              <a:solidFill>
                <a:srgbClr val="951A1B"/>
              </a:solidFill>
            </a:ln>
          </p:spPr>
        </p:pic>
        <p:sp>
          <p:nvSpPr>
            <p:cNvPr id="7" name="Rectangle 6"/>
            <p:cNvSpPr/>
            <p:nvPr/>
          </p:nvSpPr>
          <p:spPr>
            <a:xfrm>
              <a:off x="4546600" y="2174616"/>
              <a:ext cx="714380" cy="3209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grpSp>
      <p:sp>
        <p:nvSpPr>
          <p:cNvPr id="10" name="TextBox 9"/>
          <p:cNvSpPr txBox="1"/>
          <p:nvPr/>
        </p:nvSpPr>
        <p:spPr>
          <a:xfrm flipH="1">
            <a:off x="1579106" y="6362700"/>
            <a:ext cx="6002946" cy="369332"/>
          </a:xfrm>
          <a:prstGeom prst="rect">
            <a:avLst/>
          </a:prstGeom>
          <a:noFill/>
        </p:spPr>
        <p:txBody>
          <a:bodyPr wrap="square" rtlCol="0">
            <a:spAutoFit/>
          </a:bodyPr>
          <a:lstStyle/>
          <a:p>
            <a:pPr algn="ctr"/>
            <a:r>
              <a:rPr lang="en-US" dirty="0">
                <a:solidFill>
                  <a:srgbClr val="FFFFFF"/>
                </a:solidFill>
                <a:latin typeface="Avenir Book"/>
                <a:cs typeface="Avenir Book"/>
              </a:rPr>
              <a:t>See upcoming paper: Peacock et al., submitted</a:t>
            </a:r>
          </a:p>
        </p:txBody>
      </p:sp>
    </p:spTree>
    <p:extLst>
      <p:ext uri="{BB962C8B-B14F-4D97-AF65-F5344CB8AC3E}">
        <p14:creationId xmlns:p14="http://schemas.microsoft.com/office/powerpoint/2010/main" val="330154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084" t="16046" r="7886" b="15207"/>
          <a:stretch/>
        </p:blipFill>
        <p:spPr>
          <a:xfrm>
            <a:off x="869345" y="3530845"/>
            <a:ext cx="7465673" cy="1661111"/>
          </a:xfrm>
          <a:prstGeom prst="rect">
            <a:avLst/>
          </a:prstGeom>
        </p:spPr>
      </p:pic>
      <p:sp>
        <p:nvSpPr>
          <p:cNvPr id="13" name="Rectangle 12"/>
          <p:cNvSpPr/>
          <p:nvPr/>
        </p:nvSpPr>
        <p:spPr>
          <a:xfrm>
            <a:off x="5576638" y="3317670"/>
            <a:ext cx="371538" cy="119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p:cNvSpPr/>
          <p:nvPr/>
        </p:nvSpPr>
        <p:spPr>
          <a:xfrm>
            <a:off x="4656236" y="3432909"/>
            <a:ext cx="600333" cy="119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p:cNvSpPr txBox="1"/>
          <p:nvPr/>
        </p:nvSpPr>
        <p:spPr>
          <a:xfrm rot="16200000">
            <a:off x="-557802" y="3828417"/>
            <a:ext cx="2345303" cy="400110"/>
          </a:xfrm>
          <a:prstGeom prst="rect">
            <a:avLst/>
          </a:prstGeom>
          <a:solidFill>
            <a:schemeClr val="bg1"/>
          </a:solidFill>
        </p:spPr>
        <p:txBody>
          <a:bodyPr wrap="square" rtlCol="0">
            <a:spAutoFit/>
          </a:bodyPr>
          <a:lstStyle/>
          <a:p>
            <a:r>
              <a:rPr lang="en-US" sz="2000" dirty="0"/>
              <a:t>Flux Density x100</a:t>
            </a:r>
          </a:p>
        </p:txBody>
      </p:sp>
      <p:sp>
        <p:nvSpPr>
          <p:cNvPr id="18" name="TextBox 17"/>
          <p:cNvSpPr txBox="1"/>
          <p:nvPr/>
        </p:nvSpPr>
        <p:spPr>
          <a:xfrm rot="16200000">
            <a:off x="7755852" y="4173197"/>
            <a:ext cx="1596912" cy="400110"/>
          </a:xfrm>
          <a:prstGeom prst="rect">
            <a:avLst/>
          </a:prstGeom>
          <a:solidFill>
            <a:schemeClr val="bg1"/>
          </a:solidFill>
        </p:spPr>
        <p:txBody>
          <a:bodyPr wrap="none" rtlCol="0">
            <a:spAutoFit/>
          </a:bodyPr>
          <a:lstStyle/>
          <a:p>
            <a:r>
              <a:rPr lang="en-US" sz="2000" dirty="0"/>
              <a:t>Flux Density</a:t>
            </a:r>
          </a:p>
        </p:txBody>
      </p:sp>
      <p:sp>
        <p:nvSpPr>
          <p:cNvPr id="20" name="TextBox 19"/>
          <p:cNvSpPr txBox="1"/>
          <p:nvPr/>
        </p:nvSpPr>
        <p:spPr>
          <a:xfrm>
            <a:off x="3592476" y="5548564"/>
            <a:ext cx="1912831" cy="400110"/>
          </a:xfrm>
          <a:prstGeom prst="rect">
            <a:avLst/>
          </a:prstGeom>
          <a:solidFill>
            <a:schemeClr val="bg1"/>
          </a:solidFill>
        </p:spPr>
        <p:txBody>
          <a:bodyPr wrap="none" rtlCol="0">
            <a:spAutoFit/>
          </a:bodyPr>
          <a:lstStyle/>
          <a:p>
            <a:r>
              <a:rPr lang="en-US" sz="2000" dirty="0"/>
              <a:t>Wavelength [</a:t>
            </a:r>
            <a:r>
              <a:rPr lang="en-US" sz="2000" dirty="0" err="1"/>
              <a:t>Å</a:t>
            </a:r>
            <a:r>
              <a:rPr lang="en-US" sz="2000" dirty="0"/>
              <a:t>]</a:t>
            </a:r>
          </a:p>
        </p:txBody>
      </p:sp>
      <p:sp>
        <p:nvSpPr>
          <p:cNvPr id="21" name="TextBox 20"/>
          <p:cNvSpPr txBox="1"/>
          <p:nvPr/>
        </p:nvSpPr>
        <p:spPr>
          <a:xfrm>
            <a:off x="1098363" y="5157897"/>
            <a:ext cx="470000" cy="400110"/>
          </a:xfrm>
          <a:prstGeom prst="rect">
            <a:avLst/>
          </a:prstGeom>
          <a:solidFill>
            <a:schemeClr val="bg1"/>
          </a:solidFill>
        </p:spPr>
        <p:txBody>
          <a:bodyPr wrap="none" rtlCol="0">
            <a:spAutoFit/>
          </a:bodyPr>
          <a:lstStyle/>
          <a:p>
            <a:r>
              <a:rPr lang="en-US" sz="2000"/>
              <a:t>10</a:t>
            </a:r>
            <a:endParaRPr lang="en-US" sz="2000" dirty="0"/>
          </a:p>
        </p:txBody>
      </p:sp>
      <p:sp>
        <p:nvSpPr>
          <p:cNvPr id="22" name="TextBox 21"/>
          <p:cNvSpPr txBox="1"/>
          <p:nvPr/>
        </p:nvSpPr>
        <p:spPr>
          <a:xfrm>
            <a:off x="2892118" y="5177132"/>
            <a:ext cx="673288" cy="400110"/>
          </a:xfrm>
          <a:prstGeom prst="rect">
            <a:avLst/>
          </a:prstGeom>
          <a:solidFill>
            <a:schemeClr val="bg1"/>
          </a:solidFill>
        </p:spPr>
        <p:txBody>
          <a:bodyPr wrap="square" rtlCol="0" anchor="ctr">
            <a:spAutoFit/>
          </a:bodyPr>
          <a:lstStyle/>
          <a:p>
            <a:pPr algn="ctr"/>
            <a:r>
              <a:rPr lang="en-US" sz="2000" dirty="0"/>
              <a:t>100</a:t>
            </a:r>
          </a:p>
        </p:txBody>
      </p:sp>
      <p:sp>
        <p:nvSpPr>
          <p:cNvPr id="24" name="TextBox 23"/>
          <p:cNvSpPr txBox="1"/>
          <p:nvPr/>
        </p:nvSpPr>
        <p:spPr>
          <a:xfrm>
            <a:off x="4811807" y="5177131"/>
            <a:ext cx="871478" cy="400110"/>
          </a:xfrm>
          <a:prstGeom prst="rect">
            <a:avLst/>
          </a:prstGeom>
          <a:solidFill>
            <a:schemeClr val="bg1"/>
          </a:solidFill>
        </p:spPr>
        <p:txBody>
          <a:bodyPr wrap="square" rtlCol="0" anchor="ctr">
            <a:spAutoFit/>
          </a:bodyPr>
          <a:lstStyle/>
          <a:p>
            <a:pPr algn="ctr"/>
            <a:r>
              <a:rPr lang="en-US" sz="2000"/>
              <a:t>1000</a:t>
            </a:r>
            <a:endParaRPr lang="en-US" sz="2000" dirty="0"/>
          </a:p>
        </p:txBody>
      </p:sp>
      <p:sp>
        <p:nvSpPr>
          <p:cNvPr id="26" name="TextBox 25"/>
          <p:cNvSpPr txBox="1"/>
          <p:nvPr/>
        </p:nvSpPr>
        <p:spPr>
          <a:xfrm>
            <a:off x="6541921" y="5177130"/>
            <a:ext cx="934460" cy="400110"/>
          </a:xfrm>
          <a:prstGeom prst="rect">
            <a:avLst/>
          </a:prstGeom>
          <a:solidFill>
            <a:schemeClr val="bg1"/>
          </a:solidFill>
        </p:spPr>
        <p:txBody>
          <a:bodyPr wrap="square" rtlCol="0" anchor="ctr">
            <a:spAutoFit/>
          </a:bodyPr>
          <a:lstStyle/>
          <a:p>
            <a:pPr algn="ctr"/>
            <a:r>
              <a:rPr lang="en-US" sz="2000"/>
              <a:t>10000</a:t>
            </a:r>
            <a:endParaRPr lang="en-US" sz="2000" dirty="0"/>
          </a:p>
        </p:txBody>
      </p:sp>
      <p:sp>
        <p:nvSpPr>
          <p:cNvPr id="15" name="TextBox 14"/>
          <p:cNvSpPr txBox="1"/>
          <p:nvPr/>
        </p:nvSpPr>
        <p:spPr>
          <a:xfrm>
            <a:off x="0" y="5746835"/>
            <a:ext cx="1969742" cy="430887"/>
          </a:xfrm>
          <a:prstGeom prst="rect">
            <a:avLst/>
          </a:prstGeom>
          <a:noFill/>
        </p:spPr>
        <p:txBody>
          <a:bodyPr wrap="square" rtlCol="0">
            <a:spAutoFit/>
          </a:bodyPr>
          <a:lstStyle/>
          <a:p>
            <a:r>
              <a:rPr lang="en-US" sz="1100" dirty="0"/>
              <a:t>Figure courtesy of Parke </a:t>
            </a:r>
            <a:r>
              <a:rPr lang="en-US" sz="1100" dirty="0" err="1"/>
              <a:t>Loyd</a:t>
            </a:r>
            <a:endParaRPr lang="en-US" sz="1100" dirty="0"/>
          </a:p>
        </p:txBody>
      </p:sp>
      <p:sp>
        <p:nvSpPr>
          <p:cNvPr id="19" name="Title 1">
            <a:extLst>
              <a:ext uri="{FF2B5EF4-FFF2-40B4-BE49-F238E27FC236}">
                <a16:creationId xmlns:a16="http://schemas.microsoft.com/office/drawing/2014/main" id="{949E2D71-2B5A-CE45-9274-0E66196B3A72}"/>
              </a:ext>
            </a:extLst>
          </p:cNvPr>
          <p:cNvSpPr txBox="1">
            <a:spLocks/>
          </p:cNvSpPr>
          <p:nvPr/>
        </p:nvSpPr>
        <p:spPr>
          <a:xfrm>
            <a:off x="0" y="258152"/>
            <a:ext cx="9144000" cy="531775"/>
          </a:xfrm>
        </p:spPr>
        <p:txBody>
          <a:bodyPr anchor="ctr">
            <a:normAutofit/>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r>
              <a:rPr lang="en-US" sz="2400" b="1" dirty="0">
                <a:solidFill>
                  <a:schemeClr val="accent6"/>
                </a:solidFill>
                <a:latin typeface="Avenir Book" panose="02000503020000020003" pitchFamily="2" charset="0"/>
                <a:ea typeface="Calibri" charset="0"/>
                <a:cs typeface="Calibri" charset="0"/>
              </a:rPr>
              <a:t>The UV and X-ray drive </a:t>
            </a:r>
            <a:r>
              <a:rPr lang="en-US" sz="2400" b="1" dirty="0">
                <a:solidFill>
                  <a:schemeClr val="accent4"/>
                </a:solidFill>
                <a:latin typeface="Avenir Book" panose="02000503020000020003" pitchFamily="2" charset="0"/>
                <a:ea typeface="Calibri" charset="0"/>
                <a:cs typeface="Calibri" charset="0"/>
              </a:rPr>
              <a:t>photochemistry and thermal escape</a:t>
            </a:r>
          </a:p>
        </p:txBody>
      </p:sp>
    </p:spTree>
    <p:extLst>
      <p:ext uri="{BB962C8B-B14F-4D97-AF65-F5344CB8AC3E}">
        <p14:creationId xmlns:p14="http://schemas.microsoft.com/office/powerpoint/2010/main" val="2037308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084" t="16046" r="7886" b="15207"/>
          <a:stretch/>
        </p:blipFill>
        <p:spPr>
          <a:xfrm>
            <a:off x="869345" y="3530845"/>
            <a:ext cx="7465673" cy="1661111"/>
          </a:xfrm>
          <a:prstGeom prst="rect">
            <a:avLst/>
          </a:prstGeom>
        </p:spPr>
      </p:pic>
      <p:sp>
        <p:nvSpPr>
          <p:cNvPr id="13" name="Rectangle 12"/>
          <p:cNvSpPr/>
          <p:nvPr/>
        </p:nvSpPr>
        <p:spPr>
          <a:xfrm>
            <a:off x="5576638" y="3317670"/>
            <a:ext cx="371538" cy="119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p:cNvSpPr/>
          <p:nvPr/>
        </p:nvSpPr>
        <p:spPr>
          <a:xfrm>
            <a:off x="4665260" y="3454589"/>
            <a:ext cx="600333" cy="119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p:cNvSpPr txBox="1"/>
          <p:nvPr/>
        </p:nvSpPr>
        <p:spPr>
          <a:xfrm rot="16200000">
            <a:off x="-557802" y="3828417"/>
            <a:ext cx="2345303" cy="400110"/>
          </a:xfrm>
          <a:prstGeom prst="rect">
            <a:avLst/>
          </a:prstGeom>
          <a:solidFill>
            <a:schemeClr val="bg1"/>
          </a:solidFill>
        </p:spPr>
        <p:txBody>
          <a:bodyPr wrap="square" rtlCol="0">
            <a:spAutoFit/>
          </a:bodyPr>
          <a:lstStyle/>
          <a:p>
            <a:r>
              <a:rPr lang="en-US" sz="2000" dirty="0"/>
              <a:t>Flux Density x100</a:t>
            </a:r>
          </a:p>
        </p:txBody>
      </p:sp>
      <p:sp>
        <p:nvSpPr>
          <p:cNvPr id="18" name="TextBox 17"/>
          <p:cNvSpPr txBox="1"/>
          <p:nvPr/>
        </p:nvSpPr>
        <p:spPr>
          <a:xfrm rot="16200000">
            <a:off x="7755852" y="4173197"/>
            <a:ext cx="1596912" cy="400110"/>
          </a:xfrm>
          <a:prstGeom prst="rect">
            <a:avLst/>
          </a:prstGeom>
          <a:solidFill>
            <a:schemeClr val="bg1"/>
          </a:solidFill>
        </p:spPr>
        <p:txBody>
          <a:bodyPr wrap="none" rtlCol="0">
            <a:spAutoFit/>
          </a:bodyPr>
          <a:lstStyle/>
          <a:p>
            <a:r>
              <a:rPr lang="en-US" sz="2000" dirty="0"/>
              <a:t>Flux Density</a:t>
            </a:r>
          </a:p>
        </p:txBody>
      </p:sp>
      <p:sp>
        <p:nvSpPr>
          <p:cNvPr id="20" name="TextBox 19"/>
          <p:cNvSpPr txBox="1"/>
          <p:nvPr/>
        </p:nvSpPr>
        <p:spPr>
          <a:xfrm>
            <a:off x="3592476" y="5548564"/>
            <a:ext cx="1912831" cy="400110"/>
          </a:xfrm>
          <a:prstGeom prst="rect">
            <a:avLst/>
          </a:prstGeom>
          <a:solidFill>
            <a:schemeClr val="bg1"/>
          </a:solidFill>
        </p:spPr>
        <p:txBody>
          <a:bodyPr wrap="none" rtlCol="0">
            <a:spAutoFit/>
          </a:bodyPr>
          <a:lstStyle/>
          <a:p>
            <a:r>
              <a:rPr lang="en-US" sz="2000" dirty="0"/>
              <a:t>Wavelength [</a:t>
            </a:r>
            <a:r>
              <a:rPr lang="en-US" sz="2000" dirty="0" err="1"/>
              <a:t>Å</a:t>
            </a:r>
            <a:r>
              <a:rPr lang="en-US" sz="2000" dirty="0"/>
              <a:t>]</a:t>
            </a:r>
          </a:p>
        </p:txBody>
      </p:sp>
      <p:sp>
        <p:nvSpPr>
          <p:cNvPr id="21" name="TextBox 20"/>
          <p:cNvSpPr txBox="1"/>
          <p:nvPr/>
        </p:nvSpPr>
        <p:spPr>
          <a:xfrm>
            <a:off x="1098363" y="5157897"/>
            <a:ext cx="470000" cy="400110"/>
          </a:xfrm>
          <a:prstGeom prst="rect">
            <a:avLst/>
          </a:prstGeom>
          <a:solidFill>
            <a:schemeClr val="bg1"/>
          </a:solidFill>
        </p:spPr>
        <p:txBody>
          <a:bodyPr wrap="none" rtlCol="0">
            <a:spAutoFit/>
          </a:bodyPr>
          <a:lstStyle/>
          <a:p>
            <a:r>
              <a:rPr lang="en-US" sz="2000"/>
              <a:t>10</a:t>
            </a:r>
            <a:endParaRPr lang="en-US" sz="2000" dirty="0"/>
          </a:p>
        </p:txBody>
      </p:sp>
      <p:sp>
        <p:nvSpPr>
          <p:cNvPr id="22" name="TextBox 21"/>
          <p:cNvSpPr txBox="1"/>
          <p:nvPr/>
        </p:nvSpPr>
        <p:spPr>
          <a:xfrm>
            <a:off x="2892118" y="5177132"/>
            <a:ext cx="673288" cy="400110"/>
          </a:xfrm>
          <a:prstGeom prst="rect">
            <a:avLst/>
          </a:prstGeom>
          <a:solidFill>
            <a:schemeClr val="bg1"/>
          </a:solidFill>
        </p:spPr>
        <p:txBody>
          <a:bodyPr wrap="square" rtlCol="0" anchor="ctr">
            <a:spAutoFit/>
          </a:bodyPr>
          <a:lstStyle/>
          <a:p>
            <a:pPr algn="ctr"/>
            <a:r>
              <a:rPr lang="en-US" sz="2000"/>
              <a:t>100</a:t>
            </a:r>
            <a:endParaRPr lang="en-US" sz="2000" dirty="0"/>
          </a:p>
        </p:txBody>
      </p:sp>
      <p:sp>
        <p:nvSpPr>
          <p:cNvPr id="24" name="TextBox 23"/>
          <p:cNvSpPr txBox="1"/>
          <p:nvPr/>
        </p:nvSpPr>
        <p:spPr>
          <a:xfrm>
            <a:off x="4811807" y="5177131"/>
            <a:ext cx="871478" cy="400110"/>
          </a:xfrm>
          <a:prstGeom prst="rect">
            <a:avLst/>
          </a:prstGeom>
          <a:solidFill>
            <a:schemeClr val="bg1"/>
          </a:solidFill>
        </p:spPr>
        <p:txBody>
          <a:bodyPr wrap="square" rtlCol="0" anchor="ctr">
            <a:spAutoFit/>
          </a:bodyPr>
          <a:lstStyle/>
          <a:p>
            <a:pPr algn="ctr"/>
            <a:r>
              <a:rPr lang="en-US" sz="2000"/>
              <a:t>1000</a:t>
            </a:r>
            <a:endParaRPr lang="en-US" sz="2000" dirty="0"/>
          </a:p>
        </p:txBody>
      </p:sp>
      <p:sp>
        <p:nvSpPr>
          <p:cNvPr id="26" name="TextBox 25"/>
          <p:cNvSpPr txBox="1"/>
          <p:nvPr/>
        </p:nvSpPr>
        <p:spPr>
          <a:xfrm>
            <a:off x="6541921" y="5177130"/>
            <a:ext cx="934460" cy="400110"/>
          </a:xfrm>
          <a:prstGeom prst="rect">
            <a:avLst/>
          </a:prstGeom>
          <a:solidFill>
            <a:schemeClr val="bg1"/>
          </a:solidFill>
        </p:spPr>
        <p:txBody>
          <a:bodyPr wrap="square" rtlCol="0" anchor="ctr">
            <a:spAutoFit/>
          </a:bodyPr>
          <a:lstStyle/>
          <a:p>
            <a:pPr algn="ctr"/>
            <a:r>
              <a:rPr lang="en-US" sz="2000"/>
              <a:t>10000</a:t>
            </a:r>
            <a:endParaRPr lang="en-US" sz="2000" dirty="0"/>
          </a:p>
        </p:txBody>
      </p:sp>
      <p:sp>
        <p:nvSpPr>
          <p:cNvPr id="15" name="TextBox 14"/>
          <p:cNvSpPr txBox="1"/>
          <p:nvPr/>
        </p:nvSpPr>
        <p:spPr>
          <a:xfrm>
            <a:off x="0" y="5746835"/>
            <a:ext cx="1969742" cy="430887"/>
          </a:xfrm>
          <a:prstGeom prst="rect">
            <a:avLst/>
          </a:prstGeom>
          <a:noFill/>
        </p:spPr>
        <p:txBody>
          <a:bodyPr wrap="square" rtlCol="0">
            <a:spAutoFit/>
          </a:bodyPr>
          <a:lstStyle/>
          <a:p>
            <a:r>
              <a:rPr lang="en-US" sz="1100" dirty="0"/>
              <a:t>Figure courtesy of Parke </a:t>
            </a:r>
            <a:r>
              <a:rPr lang="en-US" sz="1100" dirty="0" err="1"/>
              <a:t>Loyd</a:t>
            </a:r>
            <a:endParaRPr lang="en-US" sz="1100" dirty="0"/>
          </a:p>
        </p:txBody>
      </p:sp>
      <p:sp>
        <p:nvSpPr>
          <p:cNvPr id="8" name="Right Brace 7"/>
          <p:cNvSpPr/>
          <p:nvPr/>
        </p:nvSpPr>
        <p:spPr>
          <a:xfrm rot="16200000">
            <a:off x="5505233" y="3002620"/>
            <a:ext cx="221354" cy="682583"/>
          </a:xfrm>
          <a:prstGeom prst="rightBrace">
            <a:avLst>
              <a:gd name="adj1" fmla="val 75054"/>
              <a:gd name="adj2" fmla="val 51322"/>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5" name="Title 1"/>
          <p:cNvSpPr txBox="1">
            <a:spLocks/>
          </p:cNvSpPr>
          <p:nvPr/>
        </p:nvSpPr>
        <p:spPr>
          <a:xfrm>
            <a:off x="5307273" y="3345886"/>
            <a:ext cx="766391" cy="53177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accent2"/>
                </a:solidFill>
                <a:latin typeface="Calibri" charset="0"/>
                <a:ea typeface="Calibri" charset="0"/>
                <a:cs typeface="Calibri" charset="0"/>
              </a:rPr>
              <a:t>UV</a:t>
            </a:r>
            <a:endParaRPr lang="en-US" sz="2800" b="1" dirty="0">
              <a:solidFill>
                <a:schemeClr val="accent2"/>
              </a:solidFill>
              <a:latin typeface="Calibri" charset="0"/>
              <a:ea typeface="Calibri" charset="0"/>
              <a:cs typeface="Calibri" charset="0"/>
            </a:endParaRPr>
          </a:p>
        </p:txBody>
      </p:sp>
      <p:sp>
        <p:nvSpPr>
          <p:cNvPr id="6" name="Title 5">
            <a:extLst>
              <a:ext uri="{FF2B5EF4-FFF2-40B4-BE49-F238E27FC236}">
                <a16:creationId xmlns:a16="http://schemas.microsoft.com/office/drawing/2014/main" id="{A747F557-E3A3-8B46-8F25-3427962D6B4A}"/>
              </a:ext>
            </a:extLst>
          </p:cNvPr>
          <p:cNvSpPr>
            <a:spLocks noGrp="1"/>
          </p:cNvSpPr>
          <p:nvPr>
            <p:ph type="title"/>
          </p:nvPr>
        </p:nvSpPr>
        <p:spPr/>
        <p:txBody>
          <a:bodyPr/>
          <a:lstStyle/>
          <a:p>
            <a:endParaRPr lang="en-US"/>
          </a:p>
        </p:txBody>
      </p:sp>
      <p:pic>
        <p:nvPicPr>
          <p:cNvPr id="27" name="Picture 26">
            <a:extLst>
              <a:ext uri="{FF2B5EF4-FFF2-40B4-BE49-F238E27FC236}">
                <a16:creationId xmlns:a16="http://schemas.microsoft.com/office/drawing/2014/main" id="{D037D895-37C5-C742-9B2B-EB77CCAE867B}"/>
              </a:ext>
            </a:extLst>
          </p:cNvPr>
          <p:cNvPicPr>
            <a:picLocks noChangeAspect="1"/>
          </p:cNvPicPr>
          <p:nvPr/>
        </p:nvPicPr>
        <p:blipFill>
          <a:blip r:embed="rId4"/>
          <a:stretch>
            <a:fillRect/>
          </a:stretch>
        </p:blipFill>
        <p:spPr>
          <a:xfrm>
            <a:off x="4321379" y="909326"/>
            <a:ext cx="2439833" cy="2354863"/>
          </a:xfrm>
          <a:prstGeom prst="rect">
            <a:avLst/>
          </a:prstGeom>
        </p:spPr>
      </p:pic>
      <p:sp>
        <p:nvSpPr>
          <p:cNvPr id="19" name="Title 1">
            <a:extLst>
              <a:ext uri="{FF2B5EF4-FFF2-40B4-BE49-F238E27FC236}">
                <a16:creationId xmlns:a16="http://schemas.microsoft.com/office/drawing/2014/main" id="{B10F7B47-A22C-1C43-8A8E-FD25C0B13A6B}"/>
              </a:ext>
            </a:extLst>
          </p:cNvPr>
          <p:cNvSpPr txBox="1">
            <a:spLocks/>
          </p:cNvSpPr>
          <p:nvPr/>
        </p:nvSpPr>
        <p:spPr>
          <a:xfrm>
            <a:off x="0" y="258152"/>
            <a:ext cx="9144000" cy="531775"/>
          </a:xfrm>
        </p:spPr>
        <p:txBody>
          <a:bodyPr anchor="ctr">
            <a:normAutofit/>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r>
              <a:rPr lang="en-US" sz="2400" b="1" dirty="0">
                <a:solidFill>
                  <a:schemeClr val="accent6"/>
                </a:solidFill>
                <a:latin typeface="Avenir Book" panose="02000503020000020003" pitchFamily="2" charset="0"/>
                <a:ea typeface="Calibri" charset="0"/>
                <a:cs typeface="Calibri" charset="0"/>
              </a:rPr>
              <a:t>The UV and X-ray drive </a:t>
            </a:r>
            <a:r>
              <a:rPr lang="en-US" sz="2400" b="1" dirty="0">
                <a:solidFill>
                  <a:schemeClr val="accent4"/>
                </a:solidFill>
                <a:latin typeface="Avenir Book" panose="02000503020000020003" pitchFamily="2" charset="0"/>
                <a:ea typeface="Calibri" charset="0"/>
                <a:cs typeface="Calibri" charset="0"/>
              </a:rPr>
              <a:t>photochemistry and thermal escape</a:t>
            </a:r>
          </a:p>
        </p:txBody>
      </p:sp>
    </p:spTree>
    <p:extLst>
      <p:ext uri="{BB962C8B-B14F-4D97-AF65-F5344CB8AC3E}">
        <p14:creationId xmlns:p14="http://schemas.microsoft.com/office/powerpoint/2010/main" val="515732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084" t="16046" r="7886" b="15207"/>
          <a:stretch/>
        </p:blipFill>
        <p:spPr>
          <a:xfrm>
            <a:off x="869345" y="3530845"/>
            <a:ext cx="7465673" cy="1661111"/>
          </a:xfrm>
          <a:prstGeom prst="rect">
            <a:avLst/>
          </a:prstGeom>
        </p:spPr>
      </p:pic>
      <p:sp>
        <p:nvSpPr>
          <p:cNvPr id="13" name="Rectangle 12"/>
          <p:cNvSpPr/>
          <p:nvPr/>
        </p:nvSpPr>
        <p:spPr>
          <a:xfrm>
            <a:off x="5576638" y="3317670"/>
            <a:ext cx="371538" cy="119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p:cNvSpPr/>
          <p:nvPr/>
        </p:nvSpPr>
        <p:spPr>
          <a:xfrm>
            <a:off x="4665260" y="3432909"/>
            <a:ext cx="600333" cy="119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p:cNvSpPr txBox="1"/>
          <p:nvPr/>
        </p:nvSpPr>
        <p:spPr>
          <a:xfrm rot="16200000">
            <a:off x="-557802" y="3828417"/>
            <a:ext cx="2345303" cy="400110"/>
          </a:xfrm>
          <a:prstGeom prst="rect">
            <a:avLst/>
          </a:prstGeom>
          <a:solidFill>
            <a:schemeClr val="bg1"/>
          </a:solidFill>
        </p:spPr>
        <p:txBody>
          <a:bodyPr wrap="square" rtlCol="0">
            <a:spAutoFit/>
          </a:bodyPr>
          <a:lstStyle/>
          <a:p>
            <a:r>
              <a:rPr lang="en-US" sz="2000" dirty="0"/>
              <a:t>Flux Density x100</a:t>
            </a:r>
          </a:p>
        </p:txBody>
      </p:sp>
      <p:sp>
        <p:nvSpPr>
          <p:cNvPr id="18" name="TextBox 17"/>
          <p:cNvSpPr txBox="1"/>
          <p:nvPr/>
        </p:nvSpPr>
        <p:spPr>
          <a:xfrm rot="16200000">
            <a:off x="7755852" y="4173197"/>
            <a:ext cx="1596912" cy="400110"/>
          </a:xfrm>
          <a:prstGeom prst="rect">
            <a:avLst/>
          </a:prstGeom>
          <a:solidFill>
            <a:schemeClr val="bg1"/>
          </a:solidFill>
        </p:spPr>
        <p:txBody>
          <a:bodyPr wrap="none" rtlCol="0">
            <a:spAutoFit/>
          </a:bodyPr>
          <a:lstStyle/>
          <a:p>
            <a:r>
              <a:rPr lang="en-US" sz="2000" dirty="0"/>
              <a:t>Flux Density</a:t>
            </a:r>
          </a:p>
        </p:txBody>
      </p:sp>
      <p:sp>
        <p:nvSpPr>
          <p:cNvPr id="20" name="TextBox 19"/>
          <p:cNvSpPr txBox="1"/>
          <p:nvPr/>
        </p:nvSpPr>
        <p:spPr>
          <a:xfrm>
            <a:off x="3592476" y="5548564"/>
            <a:ext cx="1912831" cy="400110"/>
          </a:xfrm>
          <a:prstGeom prst="rect">
            <a:avLst/>
          </a:prstGeom>
          <a:solidFill>
            <a:schemeClr val="bg1"/>
          </a:solidFill>
        </p:spPr>
        <p:txBody>
          <a:bodyPr wrap="none" rtlCol="0">
            <a:spAutoFit/>
          </a:bodyPr>
          <a:lstStyle/>
          <a:p>
            <a:r>
              <a:rPr lang="en-US" sz="2000" dirty="0"/>
              <a:t>Wavelength [</a:t>
            </a:r>
            <a:r>
              <a:rPr lang="en-US" sz="2000" dirty="0" err="1"/>
              <a:t>Å</a:t>
            </a:r>
            <a:r>
              <a:rPr lang="en-US" sz="2000" dirty="0"/>
              <a:t>]</a:t>
            </a:r>
          </a:p>
        </p:txBody>
      </p:sp>
      <p:sp>
        <p:nvSpPr>
          <p:cNvPr id="21" name="TextBox 20"/>
          <p:cNvSpPr txBox="1"/>
          <p:nvPr/>
        </p:nvSpPr>
        <p:spPr>
          <a:xfrm>
            <a:off x="1098363" y="5157897"/>
            <a:ext cx="470000" cy="400110"/>
          </a:xfrm>
          <a:prstGeom prst="rect">
            <a:avLst/>
          </a:prstGeom>
          <a:solidFill>
            <a:schemeClr val="bg1"/>
          </a:solidFill>
        </p:spPr>
        <p:txBody>
          <a:bodyPr wrap="none" rtlCol="0">
            <a:spAutoFit/>
          </a:bodyPr>
          <a:lstStyle/>
          <a:p>
            <a:r>
              <a:rPr lang="en-US" sz="2000"/>
              <a:t>10</a:t>
            </a:r>
            <a:endParaRPr lang="en-US" sz="2000" dirty="0"/>
          </a:p>
        </p:txBody>
      </p:sp>
      <p:sp>
        <p:nvSpPr>
          <p:cNvPr id="22" name="TextBox 21"/>
          <p:cNvSpPr txBox="1"/>
          <p:nvPr/>
        </p:nvSpPr>
        <p:spPr>
          <a:xfrm>
            <a:off x="2892118" y="5177132"/>
            <a:ext cx="673288" cy="400110"/>
          </a:xfrm>
          <a:prstGeom prst="rect">
            <a:avLst/>
          </a:prstGeom>
          <a:solidFill>
            <a:schemeClr val="bg1"/>
          </a:solidFill>
        </p:spPr>
        <p:txBody>
          <a:bodyPr wrap="square" rtlCol="0" anchor="ctr">
            <a:spAutoFit/>
          </a:bodyPr>
          <a:lstStyle/>
          <a:p>
            <a:pPr algn="ctr"/>
            <a:r>
              <a:rPr lang="en-US" sz="2000"/>
              <a:t>100</a:t>
            </a:r>
            <a:endParaRPr lang="en-US" sz="2000" dirty="0"/>
          </a:p>
        </p:txBody>
      </p:sp>
      <p:sp>
        <p:nvSpPr>
          <p:cNvPr id="24" name="TextBox 23"/>
          <p:cNvSpPr txBox="1"/>
          <p:nvPr/>
        </p:nvSpPr>
        <p:spPr>
          <a:xfrm>
            <a:off x="4811807" y="5177131"/>
            <a:ext cx="871478" cy="400110"/>
          </a:xfrm>
          <a:prstGeom prst="rect">
            <a:avLst/>
          </a:prstGeom>
          <a:solidFill>
            <a:schemeClr val="bg1"/>
          </a:solidFill>
        </p:spPr>
        <p:txBody>
          <a:bodyPr wrap="square" rtlCol="0" anchor="ctr">
            <a:spAutoFit/>
          </a:bodyPr>
          <a:lstStyle/>
          <a:p>
            <a:pPr algn="ctr"/>
            <a:r>
              <a:rPr lang="en-US" sz="2000"/>
              <a:t>1000</a:t>
            </a:r>
            <a:endParaRPr lang="en-US" sz="2000" dirty="0"/>
          </a:p>
        </p:txBody>
      </p:sp>
      <p:sp>
        <p:nvSpPr>
          <p:cNvPr id="26" name="TextBox 25"/>
          <p:cNvSpPr txBox="1"/>
          <p:nvPr/>
        </p:nvSpPr>
        <p:spPr>
          <a:xfrm>
            <a:off x="6541921" y="5177130"/>
            <a:ext cx="934460" cy="400110"/>
          </a:xfrm>
          <a:prstGeom prst="rect">
            <a:avLst/>
          </a:prstGeom>
          <a:solidFill>
            <a:schemeClr val="bg1"/>
          </a:solidFill>
        </p:spPr>
        <p:txBody>
          <a:bodyPr wrap="square" rtlCol="0" anchor="ctr">
            <a:spAutoFit/>
          </a:bodyPr>
          <a:lstStyle/>
          <a:p>
            <a:pPr algn="ctr"/>
            <a:r>
              <a:rPr lang="en-US" sz="2000"/>
              <a:t>10000</a:t>
            </a:r>
            <a:endParaRPr lang="en-US" sz="2000" dirty="0"/>
          </a:p>
        </p:txBody>
      </p:sp>
      <p:sp>
        <p:nvSpPr>
          <p:cNvPr id="15" name="TextBox 14"/>
          <p:cNvSpPr txBox="1"/>
          <p:nvPr/>
        </p:nvSpPr>
        <p:spPr>
          <a:xfrm>
            <a:off x="0" y="5746835"/>
            <a:ext cx="1969742" cy="430887"/>
          </a:xfrm>
          <a:prstGeom prst="rect">
            <a:avLst/>
          </a:prstGeom>
          <a:noFill/>
        </p:spPr>
        <p:txBody>
          <a:bodyPr wrap="square" rtlCol="0">
            <a:spAutoFit/>
          </a:bodyPr>
          <a:lstStyle/>
          <a:p>
            <a:r>
              <a:rPr lang="en-US" sz="1100" dirty="0"/>
              <a:t>Figure courtesy of Parke </a:t>
            </a:r>
            <a:r>
              <a:rPr lang="en-US" sz="1100" dirty="0" err="1"/>
              <a:t>Loyd</a:t>
            </a:r>
            <a:endParaRPr lang="en-US" sz="1100" dirty="0"/>
          </a:p>
        </p:txBody>
      </p:sp>
      <p:pic>
        <p:nvPicPr>
          <p:cNvPr id="4" name="Picture 3"/>
          <p:cNvPicPr>
            <a:picLocks noChangeAspect="1"/>
          </p:cNvPicPr>
          <p:nvPr/>
        </p:nvPicPr>
        <p:blipFill>
          <a:blip r:embed="rId4"/>
          <a:stretch>
            <a:fillRect/>
          </a:stretch>
        </p:blipFill>
        <p:spPr>
          <a:xfrm>
            <a:off x="4321379" y="909326"/>
            <a:ext cx="2439833" cy="2354863"/>
          </a:xfrm>
          <a:prstGeom prst="rect">
            <a:avLst/>
          </a:prstGeom>
        </p:spPr>
      </p:pic>
      <p:pic>
        <p:nvPicPr>
          <p:cNvPr id="5" name="Picture 4"/>
          <p:cNvPicPr>
            <a:picLocks noChangeAspect="1"/>
          </p:cNvPicPr>
          <p:nvPr/>
        </p:nvPicPr>
        <p:blipFill>
          <a:blip r:embed="rId5"/>
          <a:stretch>
            <a:fillRect/>
          </a:stretch>
        </p:blipFill>
        <p:spPr>
          <a:xfrm>
            <a:off x="1384300" y="837370"/>
            <a:ext cx="2812831" cy="2397142"/>
          </a:xfrm>
          <a:prstGeom prst="rect">
            <a:avLst/>
          </a:prstGeom>
        </p:spPr>
      </p:pic>
      <p:sp>
        <p:nvSpPr>
          <p:cNvPr id="8" name="Right Brace 7"/>
          <p:cNvSpPr/>
          <p:nvPr/>
        </p:nvSpPr>
        <p:spPr>
          <a:xfrm rot="16200000">
            <a:off x="5505233" y="3002620"/>
            <a:ext cx="221354" cy="682583"/>
          </a:xfrm>
          <a:prstGeom prst="rightBrace">
            <a:avLst>
              <a:gd name="adj1" fmla="val 75054"/>
              <a:gd name="adj2" fmla="val 51322"/>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3" name="Right Brace 22"/>
          <p:cNvSpPr/>
          <p:nvPr/>
        </p:nvSpPr>
        <p:spPr>
          <a:xfrm rot="16200000">
            <a:off x="2943703" y="1171071"/>
            <a:ext cx="221354" cy="4345681"/>
          </a:xfrm>
          <a:prstGeom prst="rightBrace">
            <a:avLst>
              <a:gd name="adj1" fmla="val 75054"/>
              <a:gd name="adj2" fmla="val 51322"/>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5" name="Title 1"/>
          <p:cNvSpPr txBox="1">
            <a:spLocks/>
          </p:cNvSpPr>
          <p:nvPr/>
        </p:nvSpPr>
        <p:spPr>
          <a:xfrm>
            <a:off x="5307273" y="3345886"/>
            <a:ext cx="766391" cy="53177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accent2"/>
                </a:solidFill>
                <a:latin typeface="Calibri" charset="0"/>
                <a:ea typeface="Calibri" charset="0"/>
                <a:cs typeface="Calibri" charset="0"/>
              </a:rPr>
              <a:t>UV</a:t>
            </a:r>
            <a:endParaRPr lang="en-US" sz="2800" b="1" dirty="0">
              <a:solidFill>
                <a:schemeClr val="accent2"/>
              </a:solidFill>
              <a:latin typeface="Calibri" charset="0"/>
              <a:ea typeface="Calibri" charset="0"/>
              <a:cs typeface="Calibri" charset="0"/>
            </a:endParaRPr>
          </a:p>
        </p:txBody>
      </p:sp>
      <p:sp>
        <p:nvSpPr>
          <p:cNvPr id="27" name="Title 1"/>
          <p:cNvSpPr txBox="1">
            <a:spLocks/>
          </p:cNvSpPr>
          <p:nvPr/>
        </p:nvSpPr>
        <p:spPr>
          <a:xfrm>
            <a:off x="1738057" y="3308102"/>
            <a:ext cx="2981409" cy="53177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accent1"/>
                </a:solidFill>
                <a:latin typeface="Calibri" charset="0"/>
                <a:ea typeface="Calibri" charset="0"/>
                <a:cs typeface="Calibri" charset="0"/>
              </a:rPr>
              <a:t>X-ray + Extreme UV</a:t>
            </a:r>
          </a:p>
        </p:txBody>
      </p:sp>
      <p:sp>
        <p:nvSpPr>
          <p:cNvPr id="7" name="Title 6">
            <a:extLst>
              <a:ext uri="{FF2B5EF4-FFF2-40B4-BE49-F238E27FC236}">
                <a16:creationId xmlns:a16="http://schemas.microsoft.com/office/drawing/2014/main" id="{396A60EB-444E-7B44-974F-D4E1087430A4}"/>
              </a:ext>
            </a:extLst>
          </p:cNvPr>
          <p:cNvSpPr>
            <a:spLocks noGrp="1"/>
          </p:cNvSpPr>
          <p:nvPr>
            <p:ph type="title"/>
          </p:nvPr>
        </p:nvSpPr>
        <p:spPr/>
        <p:txBody>
          <a:bodyPr/>
          <a:lstStyle/>
          <a:p>
            <a:endParaRPr lang="en-US"/>
          </a:p>
        </p:txBody>
      </p:sp>
      <p:sp>
        <p:nvSpPr>
          <p:cNvPr id="28" name="Title 1">
            <a:extLst>
              <a:ext uri="{FF2B5EF4-FFF2-40B4-BE49-F238E27FC236}">
                <a16:creationId xmlns:a16="http://schemas.microsoft.com/office/drawing/2014/main" id="{17678A49-FC39-2740-8933-FF5B1D510F94}"/>
              </a:ext>
            </a:extLst>
          </p:cNvPr>
          <p:cNvSpPr txBox="1">
            <a:spLocks/>
          </p:cNvSpPr>
          <p:nvPr/>
        </p:nvSpPr>
        <p:spPr>
          <a:xfrm>
            <a:off x="0" y="258152"/>
            <a:ext cx="9144000" cy="531775"/>
          </a:xfrm>
        </p:spPr>
        <p:txBody>
          <a:bodyPr anchor="ctr">
            <a:normAutofit/>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r>
              <a:rPr lang="en-US" sz="2400" b="1" dirty="0">
                <a:solidFill>
                  <a:schemeClr val="accent6"/>
                </a:solidFill>
                <a:latin typeface="Avenir Book" panose="02000503020000020003" pitchFamily="2" charset="0"/>
                <a:ea typeface="Calibri" charset="0"/>
                <a:cs typeface="Calibri" charset="0"/>
              </a:rPr>
              <a:t>The UV and X-ray drive </a:t>
            </a:r>
            <a:r>
              <a:rPr lang="en-US" sz="2400" b="1" dirty="0">
                <a:solidFill>
                  <a:schemeClr val="accent4"/>
                </a:solidFill>
                <a:latin typeface="Avenir Book" panose="02000503020000020003" pitchFamily="2" charset="0"/>
                <a:ea typeface="Calibri" charset="0"/>
                <a:cs typeface="Calibri" charset="0"/>
              </a:rPr>
              <a:t>photochemistry and thermal escape</a:t>
            </a:r>
          </a:p>
        </p:txBody>
      </p:sp>
    </p:spTree>
    <p:extLst>
      <p:ext uri="{BB962C8B-B14F-4D97-AF65-F5344CB8AC3E}">
        <p14:creationId xmlns:p14="http://schemas.microsoft.com/office/powerpoint/2010/main" val="1790382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_hazflare_spectr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45" y="1742735"/>
            <a:ext cx="9006151" cy="3440552"/>
          </a:xfrm>
          <a:prstGeom prst="rect">
            <a:avLst/>
          </a:prstGeom>
          <a:ln>
            <a:solidFill>
              <a:srgbClr val="000000"/>
            </a:solidFill>
          </a:ln>
        </p:spPr>
      </p:pic>
      <p:sp>
        <p:nvSpPr>
          <p:cNvPr id="12" name="Title 1"/>
          <p:cNvSpPr txBox="1">
            <a:spLocks/>
          </p:cNvSpPr>
          <p:nvPr/>
        </p:nvSpPr>
        <p:spPr>
          <a:xfrm>
            <a:off x="44823" y="-311943"/>
            <a:ext cx="9768592" cy="170390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pPr algn="l"/>
            <a:r>
              <a:rPr lang="en-US" sz="3200" dirty="0">
                <a:solidFill>
                  <a:schemeClr val="bg1"/>
                </a:solidFill>
                <a:cs typeface="Avenir Book"/>
              </a:rPr>
              <a:t>First results: The </a:t>
            </a:r>
            <a:r>
              <a:rPr lang="en-US" sz="3200" dirty="0" err="1">
                <a:solidFill>
                  <a:schemeClr val="bg1"/>
                </a:solidFill>
                <a:cs typeface="Avenir Book"/>
              </a:rPr>
              <a:t>HazFlare</a:t>
            </a:r>
            <a:r>
              <a:rPr lang="en-US" sz="3200" dirty="0">
                <a:solidFill>
                  <a:schemeClr val="bg1"/>
                </a:solidFill>
                <a:cs typeface="Avenir Book"/>
              </a:rPr>
              <a:t> </a:t>
            </a:r>
            <a:r>
              <a:rPr lang="en-US" sz="3200" dirty="0" err="1">
                <a:solidFill>
                  <a:schemeClr val="bg1"/>
                </a:solidFill>
                <a:cs typeface="Avenir Book"/>
              </a:rPr>
              <a:t>SuperFlare</a:t>
            </a:r>
            <a:r>
              <a:rPr lang="en-US" sz="3200" dirty="0">
                <a:solidFill>
                  <a:schemeClr val="bg1"/>
                </a:solidFill>
                <a:cs typeface="Avenir Book"/>
              </a:rPr>
              <a:t> </a:t>
            </a:r>
          </a:p>
          <a:p>
            <a:pPr algn="l"/>
            <a:r>
              <a:rPr lang="en-US" sz="3200" dirty="0">
                <a:solidFill>
                  <a:schemeClr val="bg1"/>
                </a:solidFill>
                <a:cs typeface="Avenir Book"/>
                <a:sym typeface="Wingdings"/>
              </a:rPr>
              <a:t>	 1 </a:t>
            </a:r>
            <a:r>
              <a:rPr lang="en-US" sz="3200" dirty="0" err="1">
                <a:solidFill>
                  <a:schemeClr val="bg1"/>
                </a:solidFill>
                <a:cs typeface="Avenir Book"/>
                <a:sym typeface="Wingdings"/>
              </a:rPr>
              <a:t>superflare</a:t>
            </a:r>
            <a:r>
              <a:rPr lang="en-US" sz="3200" dirty="0">
                <a:solidFill>
                  <a:schemeClr val="bg1"/>
                </a:solidFill>
                <a:cs typeface="Avenir Book"/>
                <a:sym typeface="Wingdings"/>
              </a:rPr>
              <a:t> per day on a 40 </a:t>
            </a:r>
            <a:r>
              <a:rPr lang="en-US" sz="3200" dirty="0" err="1">
                <a:solidFill>
                  <a:schemeClr val="bg1"/>
                </a:solidFill>
                <a:cs typeface="Avenir Book"/>
                <a:sym typeface="Wingdings"/>
              </a:rPr>
              <a:t>Myr</a:t>
            </a:r>
            <a:r>
              <a:rPr lang="en-US" sz="3200" dirty="0">
                <a:solidFill>
                  <a:schemeClr val="bg1"/>
                </a:solidFill>
                <a:cs typeface="Avenir Book"/>
                <a:sym typeface="Wingdings"/>
              </a:rPr>
              <a:t> M star</a:t>
            </a:r>
            <a:endParaRPr lang="en-US" sz="3200" dirty="0">
              <a:solidFill>
                <a:schemeClr val="bg1"/>
              </a:solidFill>
              <a:cs typeface="Avenir Book"/>
            </a:endParaRPr>
          </a:p>
        </p:txBody>
      </p:sp>
      <p:sp>
        <p:nvSpPr>
          <p:cNvPr id="13" name="Rectangle 12"/>
          <p:cNvSpPr/>
          <p:nvPr/>
        </p:nvSpPr>
        <p:spPr>
          <a:xfrm>
            <a:off x="4633560" y="5184494"/>
            <a:ext cx="4456136" cy="338554"/>
          </a:xfrm>
          <a:prstGeom prst="rect">
            <a:avLst/>
          </a:prstGeom>
        </p:spPr>
        <p:txBody>
          <a:bodyPr wrap="square">
            <a:spAutoFit/>
          </a:bodyPr>
          <a:lstStyle/>
          <a:p>
            <a:pPr algn="r"/>
            <a:r>
              <a:rPr lang="en-US" sz="1600" dirty="0">
                <a:solidFill>
                  <a:srgbClr val="FFFFFF"/>
                </a:solidFill>
                <a:latin typeface="Avenir Book"/>
                <a:cs typeface="Avenir Book"/>
              </a:rPr>
              <a:t>HAZMAT IV; </a:t>
            </a:r>
            <a:r>
              <a:rPr lang="en-US" sz="1600" dirty="0" err="1">
                <a:solidFill>
                  <a:srgbClr val="FFFFFF"/>
                </a:solidFill>
                <a:latin typeface="Avenir Book"/>
                <a:cs typeface="Avenir Book"/>
              </a:rPr>
              <a:t>Loyd</a:t>
            </a:r>
            <a:r>
              <a:rPr lang="en-US" sz="1600" dirty="0">
                <a:solidFill>
                  <a:srgbClr val="FFFFFF"/>
                </a:solidFill>
                <a:latin typeface="Avenir Book"/>
                <a:cs typeface="Avenir Book"/>
              </a:rPr>
              <a:t> et al., 2018b</a:t>
            </a:r>
          </a:p>
        </p:txBody>
      </p:sp>
    </p:spTree>
    <p:extLst>
      <p:ext uri="{BB962C8B-B14F-4D97-AF65-F5344CB8AC3E}">
        <p14:creationId xmlns:p14="http://schemas.microsoft.com/office/powerpoint/2010/main" val="91633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14"/>
          <p:cNvGrpSpPr>
            <a:grpSpLocks/>
          </p:cNvGrpSpPr>
          <p:nvPr/>
        </p:nvGrpSpPr>
        <p:grpSpPr bwMode="auto">
          <a:xfrm>
            <a:off x="0" y="268008"/>
            <a:ext cx="9144000" cy="5943600"/>
            <a:chOff x="0" y="76200"/>
            <a:chExt cx="9144000" cy="5943600"/>
          </a:xfrm>
        </p:grpSpPr>
        <p:pic>
          <p:nvPicPr>
            <p:cNvPr id="20493" name="Picture 14" descr="Picture 2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4" name="Picture 14" descr="Picture 29.png"/>
            <p:cNvPicPr>
              <a:picLocks noChangeAspect="1"/>
            </p:cNvPicPr>
            <p:nvPr/>
          </p:nvPicPr>
          <p:blipFill>
            <a:blip r:embed="rId3">
              <a:extLst>
                <a:ext uri="{28A0092B-C50C-407E-A947-70E740481C1C}">
                  <a14:useLocalDpi xmlns:a14="http://schemas.microsoft.com/office/drawing/2010/main" val="0"/>
                </a:ext>
              </a:extLst>
            </a:blip>
            <a:srcRect l="-4167" t="14104" r="50833" b="52563"/>
            <a:stretch>
              <a:fillRect/>
            </a:stretch>
          </p:blipFill>
          <p:spPr bwMode="auto">
            <a:xfrm rot="10800000">
              <a:off x="4267200" y="4038600"/>
              <a:ext cx="48768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0485" name="Picture 13" descr="Picture 14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53688"/>
            <a:ext cx="4572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4"/>
          <p:cNvPicPr>
            <a:picLocks noChangeAspect="1"/>
          </p:cNvPicPr>
          <p:nvPr/>
        </p:nvPicPr>
        <p:blipFill>
          <a:blip r:embed="rId5">
            <a:extLst>
              <a:ext uri="{28A0092B-C50C-407E-A947-70E740481C1C}">
                <a14:useLocalDpi xmlns:a14="http://schemas.microsoft.com/office/drawing/2010/main" val="0"/>
              </a:ext>
            </a:extLst>
          </a:blip>
          <a:srcRect t="6818" b="6094"/>
          <a:stretch>
            <a:fillRect/>
          </a:stretch>
        </p:blipFill>
        <p:spPr bwMode="auto">
          <a:xfrm>
            <a:off x="1485900" y="4717214"/>
            <a:ext cx="362302" cy="223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a:xfrm>
            <a:off x="76200" y="268008"/>
            <a:ext cx="8229600" cy="1143000"/>
          </a:xfrm>
          <a:prstGeom prst="rect">
            <a:avLst/>
          </a:prstGeom>
        </p:spPr>
        <p:txBody>
          <a:bodyPr>
            <a:normAutofit fontScale="97500" lnSpcReduction="10000"/>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pPr algn="l"/>
            <a:r>
              <a:rPr lang="en-US" sz="3600" dirty="0">
                <a:solidFill>
                  <a:srgbClr val="FFFFFF"/>
                </a:solidFill>
                <a:cs typeface="Avenir Book"/>
              </a:rPr>
              <a:t>Detecting molecules in a planetary atmosphere requires the UV context. </a:t>
            </a:r>
          </a:p>
        </p:txBody>
      </p:sp>
      <p:grpSp>
        <p:nvGrpSpPr>
          <p:cNvPr id="11" name="Group 10"/>
          <p:cNvGrpSpPr/>
          <p:nvPr/>
        </p:nvGrpSpPr>
        <p:grpSpPr>
          <a:xfrm>
            <a:off x="687563" y="2171280"/>
            <a:ext cx="2784120" cy="1375362"/>
            <a:chOff x="1091259" y="1135853"/>
            <a:chExt cx="2784120" cy="1375363"/>
          </a:xfrm>
        </p:grpSpPr>
        <p:sp>
          <p:nvSpPr>
            <p:cNvPr id="12" name="Oval 11"/>
            <p:cNvSpPr/>
            <p:nvPr/>
          </p:nvSpPr>
          <p:spPr>
            <a:xfrm>
              <a:off x="1091259" y="1674519"/>
              <a:ext cx="489185" cy="45155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3" name="Oval 12"/>
            <p:cNvSpPr/>
            <p:nvPr/>
          </p:nvSpPr>
          <p:spPr>
            <a:xfrm>
              <a:off x="1798696" y="1674519"/>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5" name="Oval 14"/>
            <p:cNvSpPr/>
            <p:nvPr/>
          </p:nvSpPr>
          <p:spPr>
            <a:xfrm>
              <a:off x="2127955" y="1674519"/>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6" name="Oval 15"/>
            <p:cNvSpPr/>
            <p:nvPr/>
          </p:nvSpPr>
          <p:spPr>
            <a:xfrm>
              <a:off x="3059289" y="1601141"/>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7" name="Oval 16"/>
            <p:cNvSpPr/>
            <p:nvPr/>
          </p:nvSpPr>
          <p:spPr>
            <a:xfrm>
              <a:off x="3303881" y="1747678"/>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8" name="Oval 17"/>
            <p:cNvSpPr/>
            <p:nvPr/>
          </p:nvSpPr>
          <p:spPr>
            <a:xfrm>
              <a:off x="3386194" y="1467556"/>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9" name="TextBox 18"/>
            <p:cNvSpPr txBox="1"/>
            <p:nvPr/>
          </p:nvSpPr>
          <p:spPr>
            <a:xfrm>
              <a:off x="1183924" y="2141884"/>
              <a:ext cx="377180" cy="369332"/>
            </a:xfrm>
            <a:prstGeom prst="rect">
              <a:avLst/>
            </a:prstGeom>
            <a:noFill/>
          </p:spPr>
          <p:txBody>
            <a:bodyPr wrap="none" rtlCol="0">
              <a:spAutoFit/>
            </a:bodyPr>
            <a:lstStyle/>
            <a:p>
              <a:r>
                <a:rPr lang="en-US" dirty="0">
                  <a:solidFill>
                    <a:srgbClr val="FFFFFF"/>
                  </a:solidFill>
                  <a:latin typeface="Avenir Book"/>
                  <a:cs typeface="Avenir Book"/>
                </a:rPr>
                <a:t>O</a:t>
              </a:r>
            </a:p>
          </p:txBody>
        </p:sp>
        <p:sp>
          <p:nvSpPr>
            <p:cNvPr id="20" name="TextBox 19"/>
            <p:cNvSpPr txBox="1"/>
            <p:nvPr/>
          </p:nvSpPr>
          <p:spPr>
            <a:xfrm>
              <a:off x="2051050" y="2141884"/>
              <a:ext cx="473661" cy="369332"/>
            </a:xfrm>
            <a:prstGeom prst="rect">
              <a:avLst/>
            </a:prstGeom>
            <a:noFill/>
          </p:spPr>
          <p:txBody>
            <a:bodyPr wrap="square" rtlCol="0">
              <a:spAutoFit/>
            </a:bodyPr>
            <a:lstStyle/>
            <a:p>
              <a:r>
                <a:rPr lang="en-US" dirty="0">
                  <a:solidFill>
                    <a:srgbClr val="FFFFFF"/>
                  </a:solidFill>
                  <a:latin typeface="Avenir Book"/>
                  <a:cs typeface="Avenir Book"/>
                </a:rPr>
                <a:t>O</a:t>
              </a:r>
              <a:r>
                <a:rPr lang="en-US" baseline="-25000" dirty="0">
                  <a:solidFill>
                    <a:srgbClr val="FFFFFF"/>
                  </a:solidFill>
                  <a:latin typeface="Avenir Book"/>
                  <a:cs typeface="Avenir Book"/>
                </a:rPr>
                <a:t>2</a:t>
              </a:r>
              <a:endParaRPr lang="en-US" dirty="0">
                <a:solidFill>
                  <a:srgbClr val="FFFFFF"/>
                </a:solidFill>
                <a:latin typeface="Avenir Book"/>
                <a:cs typeface="Avenir Book"/>
              </a:endParaRPr>
            </a:p>
          </p:txBody>
        </p:sp>
        <p:sp>
          <p:nvSpPr>
            <p:cNvPr id="21" name="TextBox 20"/>
            <p:cNvSpPr txBox="1"/>
            <p:nvPr/>
          </p:nvSpPr>
          <p:spPr>
            <a:xfrm>
              <a:off x="3385721" y="2141884"/>
              <a:ext cx="473661" cy="369332"/>
            </a:xfrm>
            <a:prstGeom prst="rect">
              <a:avLst/>
            </a:prstGeom>
            <a:noFill/>
          </p:spPr>
          <p:txBody>
            <a:bodyPr wrap="square" rtlCol="0">
              <a:spAutoFit/>
            </a:bodyPr>
            <a:lstStyle/>
            <a:p>
              <a:r>
                <a:rPr lang="en-US" dirty="0">
                  <a:solidFill>
                    <a:srgbClr val="FFFFFF"/>
                  </a:solidFill>
                  <a:latin typeface="Avenir Book"/>
                  <a:cs typeface="Avenir Book"/>
                </a:rPr>
                <a:t>O</a:t>
              </a:r>
              <a:r>
                <a:rPr lang="en-US" baseline="-25000" dirty="0">
                  <a:solidFill>
                    <a:srgbClr val="FFFFFF"/>
                  </a:solidFill>
                  <a:latin typeface="Avenir Book"/>
                  <a:cs typeface="Avenir Book"/>
                </a:rPr>
                <a:t>3</a:t>
              </a:r>
            </a:p>
          </p:txBody>
        </p:sp>
        <p:sp>
          <p:nvSpPr>
            <p:cNvPr id="22" name="TextBox 21"/>
            <p:cNvSpPr txBox="1"/>
            <p:nvPr/>
          </p:nvSpPr>
          <p:spPr>
            <a:xfrm>
              <a:off x="1524002" y="1711025"/>
              <a:ext cx="338397" cy="369332"/>
            </a:xfrm>
            <a:prstGeom prst="rect">
              <a:avLst/>
            </a:prstGeom>
            <a:noFill/>
          </p:spPr>
          <p:txBody>
            <a:bodyPr wrap="none" rtlCol="0">
              <a:spAutoFit/>
            </a:bodyPr>
            <a:lstStyle/>
            <a:p>
              <a:r>
                <a:rPr lang="en-US" b="1" dirty="0">
                  <a:solidFill>
                    <a:srgbClr val="FFFFFF"/>
                  </a:solidFill>
                  <a:latin typeface="Avenir Book"/>
                  <a:cs typeface="Avenir Book"/>
                </a:rPr>
                <a:t>+</a:t>
              </a:r>
            </a:p>
          </p:txBody>
        </p:sp>
        <p:cxnSp>
          <p:nvCxnSpPr>
            <p:cNvPr id="23" name="Straight Arrow Connector 22"/>
            <p:cNvCxnSpPr/>
            <p:nvPr/>
          </p:nvCxnSpPr>
          <p:spPr>
            <a:xfrm>
              <a:off x="2737556" y="1919111"/>
              <a:ext cx="254000"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091259" y="1135853"/>
              <a:ext cx="2745101" cy="369332"/>
            </a:xfrm>
            <a:prstGeom prst="rect">
              <a:avLst/>
            </a:prstGeom>
            <a:noFill/>
          </p:spPr>
          <p:txBody>
            <a:bodyPr wrap="none" rtlCol="0">
              <a:spAutoFit/>
            </a:bodyPr>
            <a:lstStyle/>
            <a:p>
              <a:r>
                <a:rPr lang="en-US" dirty="0">
                  <a:solidFill>
                    <a:srgbClr val="FFFFFF"/>
                  </a:solidFill>
                  <a:latin typeface="Avenir Book"/>
                  <a:cs typeface="Avenir Book"/>
                </a:rPr>
                <a:t>Dissociate O</a:t>
              </a:r>
              <a:r>
                <a:rPr lang="en-US" baseline="-25000" dirty="0">
                  <a:solidFill>
                    <a:srgbClr val="FFFFFF"/>
                  </a:solidFill>
                  <a:latin typeface="Avenir Book"/>
                  <a:cs typeface="Avenir Book"/>
                </a:rPr>
                <a:t>2</a:t>
              </a:r>
              <a:r>
                <a:rPr lang="en-US" dirty="0">
                  <a:solidFill>
                    <a:srgbClr val="FFFFFF"/>
                  </a:solidFill>
                  <a:latin typeface="Avenir Book"/>
                  <a:cs typeface="Avenir Book"/>
                </a:rPr>
                <a:t> to form O</a:t>
              </a:r>
              <a:r>
                <a:rPr lang="en-US" baseline="-25000" dirty="0">
                  <a:solidFill>
                    <a:srgbClr val="FFFFFF"/>
                  </a:solidFill>
                  <a:latin typeface="Avenir Book"/>
                  <a:cs typeface="Avenir Book"/>
                </a:rPr>
                <a:t>3</a:t>
              </a:r>
              <a:endParaRPr lang="en-US" dirty="0">
                <a:solidFill>
                  <a:srgbClr val="FFFFFF"/>
                </a:solidFill>
                <a:latin typeface="Avenir Book"/>
                <a:cs typeface="Avenir Book"/>
              </a:endParaRPr>
            </a:p>
          </p:txBody>
        </p:sp>
      </p:grpSp>
      <p:grpSp>
        <p:nvGrpSpPr>
          <p:cNvPr id="25" name="Group 24"/>
          <p:cNvGrpSpPr/>
          <p:nvPr/>
        </p:nvGrpSpPr>
        <p:grpSpPr>
          <a:xfrm>
            <a:off x="322394" y="3919623"/>
            <a:ext cx="3974819" cy="1490036"/>
            <a:chOff x="846666" y="2741631"/>
            <a:chExt cx="3974819" cy="1490036"/>
          </a:xfrm>
        </p:grpSpPr>
        <p:sp>
          <p:nvSpPr>
            <p:cNvPr id="26" name="Oval 25"/>
            <p:cNvSpPr/>
            <p:nvPr/>
          </p:nvSpPr>
          <p:spPr>
            <a:xfrm>
              <a:off x="1183924" y="3185003"/>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27" name="Oval 26"/>
            <p:cNvSpPr/>
            <p:nvPr/>
          </p:nvSpPr>
          <p:spPr>
            <a:xfrm>
              <a:off x="3548474" y="3227927"/>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28" name="Oval 27"/>
            <p:cNvSpPr/>
            <p:nvPr/>
          </p:nvSpPr>
          <p:spPr>
            <a:xfrm>
              <a:off x="846666" y="3185003"/>
              <a:ext cx="489185" cy="451555"/>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29" name="Oval 28"/>
            <p:cNvSpPr/>
            <p:nvPr/>
          </p:nvSpPr>
          <p:spPr>
            <a:xfrm>
              <a:off x="939332" y="3410780"/>
              <a:ext cx="489185" cy="451555"/>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30" name="Oval 29"/>
            <p:cNvSpPr/>
            <p:nvPr/>
          </p:nvSpPr>
          <p:spPr>
            <a:xfrm>
              <a:off x="2797123" y="3227927"/>
              <a:ext cx="489185" cy="451555"/>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31" name="Oval 30"/>
            <p:cNvSpPr/>
            <p:nvPr/>
          </p:nvSpPr>
          <p:spPr>
            <a:xfrm>
              <a:off x="2306529" y="3227927"/>
              <a:ext cx="489185" cy="451555"/>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32" name="TextBox 31"/>
            <p:cNvSpPr txBox="1"/>
            <p:nvPr/>
          </p:nvSpPr>
          <p:spPr>
            <a:xfrm>
              <a:off x="3268989" y="3267226"/>
              <a:ext cx="338397" cy="369332"/>
            </a:xfrm>
            <a:prstGeom prst="rect">
              <a:avLst/>
            </a:prstGeom>
            <a:noFill/>
          </p:spPr>
          <p:txBody>
            <a:bodyPr wrap="none" rtlCol="0">
              <a:spAutoFit/>
            </a:bodyPr>
            <a:lstStyle/>
            <a:p>
              <a:r>
                <a:rPr lang="en-US" b="1" dirty="0">
                  <a:solidFill>
                    <a:srgbClr val="FFFFFF"/>
                  </a:solidFill>
                  <a:latin typeface="Avenir Book"/>
                  <a:cs typeface="Avenir Book"/>
                </a:rPr>
                <a:t>+</a:t>
              </a:r>
            </a:p>
          </p:txBody>
        </p:sp>
        <p:cxnSp>
          <p:nvCxnSpPr>
            <p:cNvPr id="33" name="Straight Arrow Connector 32"/>
            <p:cNvCxnSpPr/>
            <p:nvPr/>
          </p:nvCxnSpPr>
          <p:spPr>
            <a:xfrm>
              <a:off x="1797050" y="3492029"/>
              <a:ext cx="254000"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671242" y="3862335"/>
              <a:ext cx="377180" cy="369332"/>
            </a:xfrm>
            <a:prstGeom prst="rect">
              <a:avLst/>
            </a:prstGeom>
            <a:noFill/>
          </p:spPr>
          <p:txBody>
            <a:bodyPr wrap="none" rtlCol="0">
              <a:spAutoFit/>
            </a:bodyPr>
            <a:lstStyle/>
            <a:p>
              <a:r>
                <a:rPr lang="en-US" dirty="0">
                  <a:solidFill>
                    <a:srgbClr val="FFFFFF"/>
                  </a:solidFill>
                  <a:latin typeface="Avenir Book"/>
                  <a:cs typeface="Avenir Book"/>
                </a:rPr>
                <a:t>O</a:t>
              </a:r>
            </a:p>
          </p:txBody>
        </p:sp>
        <p:sp>
          <p:nvSpPr>
            <p:cNvPr id="35" name="TextBox 34"/>
            <p:cNvSpPr txBox="1"/>
            <p:nvPr/>
          </p:nvSpPr>
          <p:spPr>
            <a:xfrm>
              <a:off x="1008241" y="3862335"/>
              <a:ext cx="629399" cy="369332"/>
            </a:xfrm>
            <a:prstGeom prst="rect">
              <a:avLst/>
            </a:prstGeom>
            <a:noFill/>
          </p:spPr>
          <p:txBody>
            <a:bodyPr wrap="none" rtlCol="0">
              <a:spAutoFit/>
            </a:bodyPr>
            <a:lstStyle/>
            <a:p>
              <a:r>
                <a:rPr lang="en-US" dirty="0">
                  <a:solidFill>
                    <a:srgbClr val="FFFFFF"/>
                  </a:solidFill>
                  <a:latin typeface="Avenir Book"/>
                  <a:cs typeface="Avenir Book"/>
                </a:rPr>
                <a:t>H</a:t>
              </a:r>
              <a:r>
                <a:rPr lang="en-US" baseline="-25000" dirty="0">
                  <a:solidFill>
                    <a:srgbClr val="FFFFFF"/>
                  </a:solidFill>
                  <a:latin typeface="Avenir Book"/>
                  <a:cs typeface="Avenir Book"/>
                </a:rPr>
                <a:t>2</a:t>
              </a:r>
              <a:r>
                <a:rPr lang="en-US" dirty="0">
                  <a:solidFill>
                    <a:srgbClr val="FFFFFF"/>
                  </a:solidFill>
                  <a:latin typeface="Avenir Book"/>
                  <a:cs typeface="Avenir Book"/>
                </a:rPr>
                <a:t>O</a:t>
              </a:r>
            </a:p>
          </p:txBody>
        </p:sp>
        <p:sp>
          <p:nvSpPr>
            <p:cNvPr id="36" name="TextBox 35"/>
            <p:cNvSpPr txBox="1"/>
            <p:nvPr/>
          </p:nvSpPr>
          <p:spPr>
            <a:xfrm>
              <a:off x="2608521" y="3862335"/>
              <a:ext cx="479666" cy="369332"/>
            </a:xfrm>
            <a:prstGeom prst="rect">
              <a:avLst/>
            </a:prstGeom>
            <a:noFill/>
          </p:spPr>
          <p:txBody>
            <a:bodyPr wrap="none" rtlCol="0">
              <a:spAutoFit/>
            </a:bodyPr>
            <a:lstStyle/>
            <a:p>
              <a:r>
                <a:rPr lang="en-US" dirty="0">
                  <a:solidFill>
                    <a:srgbClr val="FFFFFF"/>
                  </a:solidFill>
                  <a:latin typeface="Avenir Book"/>
                  <a:cs typeface="Avenir Book"/>
                </a:rPr>
                <a:t>2H</a:t>
              </a:r>
            </a:p>
          </p:txBody>
        </p:sp>
        <p:sp>
          <p:nvSpPr>
            <p:cNvPr id="37" name="TextBox 36"/>
            <p:cNvSpPr txBox="1"/>
            <p:nvPr/>
          </p:nvSpPr>
          <p:spPr>
            <a:xfrm>
              <a:off x="929924" y="2741631"/>
              <a:ext cx="3891561" cy="369332"/>
            </a:xfrm>
            <a:prstGeom prst="rect">
              <a:avLst/>
            </a:prstGeom>
            <a:noFill/>
          </p:spPr>
          <p:txBody>
            <a:bodyPr wrap="none" rtlCol="0">
              <a:spAutoFit/>
            </a:bodyPr>
            <a:lstStyle/>
            <a:p>
              <a:r>
                <a:rPr lang="en-US" dirty="0" err="1">
                  <a:solidFill>
                    <a:srgbClr val="FFFFFF"/>
                  </a:solidFill>
                  <a:latin typeface="Avenir Book"/>
                  <a:cs typeface="Avenir Book"/>
                </a:rPr>
                <a:t>Photodissociate</a:t>
              </a:r>
              <a:r>
                <a:rPr lang="en-US" dirty="0">
                  <a:solidFill>
                    <a:srgbClr val="FFFFFF"/>
                  </a:solidFill>
                  <a:latin typeface="Avenir Book"/>
                  <a:cs typeface="Avenir Book"/>
                </a:rPr>
                <a:t> H</a:t>
              </a:r>
              <a:r>
                <a:rPr lang="en-US" baseline="-25000" dirty="0">
                  <a:solidFill>
                    <a:srgbClr val="FFFFFF"/>
                  </a:solidFill>
                  <a:latin typeface="Avenir Book"/>
                  <a:cs typeface="Avenir Book"/>
                </a:rPr>
                <a:t>2</a:t>
              </a:r>
              <a:r>
                <a:rPr lang="en-US" dirty="0">
                  <a:solidFill>
                    <a:srgbClr val="FFFFFF"/>
                  </a:solidFill>
                  <a:latin typeface="Avenir Book"/>
                  <a:cs typeface="Avenir Book"/>
                </a:rPr>
                <a:t>O, CH</a:t>
              </a:r>
              <a:r>
                <a:rPr lang="en-US" baseline="-25000" dirty="0">
                  <a:solidFill>
                    <a:srgbClr val="FFFFFF"/>
                  </a:solidFill>
                  <a:latin typeface="Avenir Book"/>
                  <a:cs typeface="Avenir Book"/>
                </a:rPr>
                <a:t>4</a:t>
              </a:r>
              <a:r>
                <a:rPr lang="en-US" dirty="0">
                  <a:solidFill>
                    <a:srgbClr val="FFFFFF"/>
                  </a:solidFill>
                  <a:latin typeface="Avenir Book"/>
                  <a:cs typeface="Avenir Book"/>
                </a:rPr>
                <a:t>, and CO</a:t>
              </a:r>
              <a:r>
                <a:rPr lang="en-US" baseline="-25000" dirty="0">
                  <a:solidFill>
                    <a:srgbClr val="FFFFFF"/>
                  </a:solidFill>
                  <a:latin typeface="Avenir Book"/>
                  <a:cs typeface="Avenir Book"/>
                </a:rPr>
                <a:t>2</a:t>
              </a:r>
              <a:endParaRPr lang="en-US" dirty="0">
                <a:solidFill>
                  <a:srgbClr val="FFFFFF"/>
                </a:solidFill>
                <a:latin typeface="Avenir Book"/>
                <a:cs typeface="Avenir Book"/>
              </a:endParaRPr>
            </a:p>
          </p:txBody>
        </p:sp>
      </p:grpSp>
      <p:grpSp>
        <p:nvGrpSpPr>
          <p:cNvPr id="3" name="Group 2"/>
          <p:cNvGrpSpPr/>
          <p:nvPr/>
        </p:nvGrpSpPr>
        <p:grpSpPr>
          <a:xfrm>
            <a:off x="4409055" y="2013929"/>
            <a:ext cx="4689777" cy="3721284"/>
            <a:chOff x="4409055" y="2013929"/>
            <a:chExt cx="4689777" cy="3721284"/>
          </a:xfrm>
        </p:grpSpPr>
        <p:sp>
          <p:nvSpPr>
            <p:cNvPr id="10" name="Rectangle 9"/>
            <p:cNvSpPr/>
            <p:nvPr/>
          </p:nvSpPr>
          <p:spPr>
            <a:xfrm>
              <a:off x="5554925" y="5396659"/>
              <a:ext cx="3543907" cy="338554"/>
            </a:xfrm>
            <a:prstGeom prst="rect">
              <a:avLst/>
            </a:prstGeom>
          </p:spPr>
          <p:txBody>
            <a:bodyPr wrap="none">
              <a:spAutoFit/>
            </a:bodyPr>
            <a:lstStyle/>
            <a:p>
              <a:r>
                <a:rPr lang="en-US" sz="1600" dirty="0">
                  <a:solidFill>
                    <a:srgbClr val="FFFFFF"/>
                  </a:solidFill>
                  <a:latin typeface="Avenir Book"/>
                  <a:cs typeface="Avenir Book"/>
                </a:rPr>
                <a:t>Adapted from </a:t>
              </a:r>
              <a:r>
                <a:rPr lang="en-US" sz="1600" dirty="0" err="1">
                  <a:solidFill>
                    <a:srgbClr val="FFFFFF"/>
                  </a:solidFill>
                  <a:latin typeface="Avenir Book"/>
                  <a:cs typeface="Avenir Book"/>
                </a:rPr>
                <a:t>Rugheimer</a:t>
              </a:r>
              <a:r>
                <a:rPr lang="en-US" sz="1600" dirty="0">
                  <a:solidFill>
                    <a:srgbClr val="FFFFFF"/>
                  </a:solidFill>
                  <a:latin typeface="Avenir Book"/>
                  <a:cs typeface="Avenir Book"/>
                </a:rPr>
                <a:t> et al. 2015</a:t>
              </a:r>
            </a:p>
          </p:txBody>
        </p:sp>
        <p:pic>
          <p:nvPicPr>
            <p:cNvPr id="38" name="Picture 37" descr="Screen Shot 2018-01-04 at 1.46.1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055" y="2013929"/>
              <a:ext cx="4588177" cy="3382730"/>
            </a:xfrm>
            <a:prstGeom prst="rect">
              <a:avLst/>
            </a:prstGeom>
            <a:ln w="19050" cmpd="sng">
              <a:solidFill>
                <a:srgbClr val="951A1B"/>
              </a:solidFill>
            </a:ln>
          </p:spPr>
        </p:pic>
      </p:grpSp>
    </p:spTree>
    <p:extLst>
      <p:ext uri="{BB962C8B-B14F-4D97-AF65-F5344CB8AC3E}">
        <p14:creationId xmlns:p14="http://schemas.microsoft.com/office/powerpoint/2010/main" val="8268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0879" y="1339740"/>
            <a:ext cx="8038811" cy="5174859"/>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latin typeface="Avenir Book"/>
            </a:endParaRPr>
          </a:p>
        </p:txBody>
      </p:sp>
      <p:pic>
        <p:nvPicPr>
          <p:cNvPr id="19" name="Picture 18" descr="Screen Shot 2014-05-26 at 3.44.49 PM.png"/>
          <p:cNvPicPr>
            <a:picLocks noChangeAspect="1"/>
          </p:cNvPicPr>
          <p:nvPr/>
        </p:nvPicPr>
        <p:blipFill rotWithShape="1">
          <a:blip r:embed="rId3">
            <a:extLst>
              <a:ext uri="{28A0092B-C50C-407E-A947-70E740481C1C}">
                <a14:useLocalDpi xmlns:a14="http://schemas.microsoft.com/office/drawing/2010/main" val="0"/>
              </a:ext>
            </a:extLst>
          </a:blip>
          <a:srcRect t="-3348" b="821"/>
          <a:stretch/>
        </p:blipFill>
        <p:spPr>
          <a:xfrm>
            <a:off x="1100043" y="1449305"/>
            <a:ext cx="7248744" cy="5028480"/>
          </a:xfrm>
          <a:prstGeom prst="rect">
            <a:avLst/>
          </a:prstGeom>
          <a:solidFill>
            <a:schemeClr val="bg1"/>
          </a:solidFill>
        </p:spPr>
      </p:pic>
      <p:grpSp>
        <p:nvGrpSpPr>
          <p:cNvPr id="14" name="Group 13"/>
          <p:cNvGrpSpPr>
            <a:grpSpLocks noChangeAspect="1"/>
          </p:cNvGrpSpPr>
          <p:nvPr/>
        </p:nvGrpSpPr>
        <p:grpSpPr>
          <a:xfrm>
            <a:off x="1765103" y="1642881"/>
            <a:ext cx="2001124" cy="4346574"/>
            <a:chOff x="899166" y="516899"/>
            <a:chExt cx="2413611" cy="5236272"/>
          </a:xfrm>
        </p:grpSpPr>
        <p:sp>
          <p:nvSpPr>
            <p:cNvPr id="5" name="Rectangle 4"/>
            <p:cNvSpPr/>
            <p:nvPr/>
          </p:nvSpPr>
          <p:spPr bwMode="auto">
            <a:xfrm>
              <a:off x="980571" y="516899"/>
              <a:ext cx="702470" cy="5236272"/>
            </a:xfrm>
            <a:prstGeom prst="rect">
              <a:avLst/>
            </a:prstGeom>
            <a:solidFill>
              <a:srgbClr val="FFFF00">
                <a:alpha val="1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a:cs typeface="Avenir Book"/>
              </a:endParaRPr>
            </a:p>
          </p:txBody>
        </p:sp>
        <p:sp>
          <p:nvSpPr>
            <p:cNvPr id="9" name="TextBox 115"/>
            <p:cNvSpPr txBox="1">
              <a:spLocks noChangeArrowheads="1"/>
            </p:cNvSpPr>
            <p:nvPr/>
          </p:nvSpPr>
          <p:spPr bwMode="auto">
            <a:xfrm>
              <a:off x="899166" y="2965694"/>
              <a:ext cx="2413611" cy="63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dirty="0">
                  <a:latin typeface="Avenir Book"/>
                  <a:cs typeface="Avenir Book"/>
                </a:rPr>
                <a:t>Disk dispersal and giant planet formation</a:t>
              </a:r>
            </a:p>
          </p:txBody>
        </p:sp>
      </p:grpSp>
      <p:grpSp>
        <p:nvGrpSpPr>
          <p:cNvPr id="15" name="Group 14"/>
          <p:cNvGrpSpPr>
            <a:grpSpLocks noChangeAspect="1"/>
          </p:cNvGrpSpPr>
          <p:nvPr/>
        </p:nvGrpSpPr>
        <p:grpSpPr>
          <a:xfrm>
            <a:off x="2156092" y="1642880"/>
            <a:ext cx="1597177" cy="4346574"/>
            <a:chOff x="1267466" y="721569"/>
            <a:chExt cx="1926396" cy="5248791"/>
          </a:xfrm>
        </p:grpSpPr>
        <p:sp>
          <p:nvSpPr>
            <p:cNvPr id="6" name="Rectangle 5"/>
            <p:cNvSpPr/>
            <p:nvPr/>
          </p:nvSpPr>
          <p:spPr bwMode="auto">
            <a:xfrm>
              <a:off x="1579758" y="721569"/>
              <a:ext cx="1554028" cy="5248791"/>
            </a:xfrm>
            <a:prstGeom prst="rect">
              <a:avLst/>
            </a:prstGeom>
            <a:solidFill>
              <a:schemeClr val="bg2">
                <a:lumMod val="50000"/>
                <a:alpha val="1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a:cs typeface="Avenir Book"/>
              </a:endParaRPr>
            </a:p>
          </p:txBody>
        </p:sp>
        <p:sp>
          <p:nvSpPr>
            <p:cNvPr id="10" name="TextBox 116"/>
            <p:cNvSpPr txBox="1">
              <a:spLocks noChangeArrowheads="1"/>
            </p:cNvSpPr>
            <p:nvPr/>
          </p:nvSpPr>
          <p:spPr bwMode="auto">
            <a:xfrm>
              <a:off x="1267466" y="4132018"/>
              <a:ext cx="1926396" cy="1159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dirty="0">
                  <a:latin typeface="Avenir Book"/>
                  <a:cs typeface="Avenir Book"/>
                </a:rPr>
                <a:t>Terrestrial planet formation and primordial atmosphere</a:t>
              </a:r>
            </a:p>
          </p:txBody>
        </p:sp>
      </p:grpSp>
      <p:grpSp>
        <p:nvGrpSpPr>
          <p:cNvPr id="16" name="Group 15"/>
          <p:cNvGrpSpPr>
            <a:grpSpLocks noChangeAspect="1"/>
          </p:cNvGrpSpPr>
          <p:nvPr/>
        </p:nvGrpSpPr>
        <p:grpSpPr>
          <a:xfrm>
            <a:off x="3642402" y="1642880"/>
            <a:ext cx="1985108" cy="4346576"/>
            <a:chOff x="2837061" y="719498"/>
            <a:chExt cx="2394294" cy="5286959"/>
          </a:xfrm>
        </p:grpSpPr>
        <p:sp>
          <p:nvSpPr>
            <p:cNvPr id="7" name="Rectangle 6"/>
            <p:cNvSpPr/>
            <p:nvPr/>
          </p:nvSpPr>
          <p:spPr bwMode="auto">
            <a:xfrm>
              <a:off x="2910705" y="719498"/>
              <a:ext cx="2320650" cy="5286959"/>
            </a:xfrm>
            <a:prstGeom prst="rect">
              <a:avLst/>
            </a:prstGeom>
            <a:solidFill>
              <a:schemeClr val="accent2">
                <a:lumMod val="75000"/>
                <a:alpha val="1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a:cs typeface="Avenir Book"/>
              </a:endParaRPr>
            </a:p>
          </p:txBody>
        </p:sp>
        <p:sp>
          <p:nvSpPr>
            <p:cNvPr id="11" name="TextBox 117"/>
            <p:cNvSpPr txBox="1">
              <a:spLocks noChangeArrowheads="1"/>
            </p:cNvSpPr>
            <p:nvPr/>
          </p:nvSpPr>
          <p:spPr bwMode="auto">
            <a:xfrm>
              <a:off x="2837061" y="4133055"/>
              <a:ext cx="2332582" cy="1408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dirty="0">
                  <a:latin typeface="Avenir Book"/>
                  <a:cs typeface="Avenir Book"/>
                </a:rPr>
                <a:t>Earth’s second atmosphere was generated plus turn-on of dynamo action for magnetic field. </a:t>
              </a:r>
            </a:p>
          </p:txBody>
        </p:sp>
      </p:grpSp>
      <p:grpSp>
        <p:nvGrpSpPr>
          <p:cNvPr id="17" name="Group 16"/>
          <p:cNvGrpSpPr>
            <a:grpSpLocks noChangeAspect="1"/>
          </p:cNvGrpSpPr>
          <p:nvPr/>
        </p:nvGrpSpPr>
        <p:grpSpPr>
          <a:xfrm>
            <a:off x="5555870" y="1642880"/>
            <a:ext cx="2490258" cy="4346575"/>
            <a:chOff x="4824396" y="721782"/>
            <a:chExt cx="3003572" cy="5283315"/>
          </a:xfrm>
        </p:grpSpPr>
        <p:sp>
          <p:nvSpPr>
            <p:cNvPr id="8" name="Rectangle 7"/>
            <p:cNvSpPr/>
            <p:nvPr/>
          </p:nvSpPr>
          <p:spPr bwMode="auto">
            <a:xfrm>
              <a:off x="4910803" y="721782"/>
              <a:ext cx="2917165" cy="5283315"/>
            </a:xfrm>
            <a:prstGeom prst="rect">
              <a:avLst/>
            </a:prstGeom>
            <a:solidFill>
              <a:srgbClr val="0000FF">
                <a:alpha val="1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a:cs typeface="Avenir Book"/>
              </a:endParaRPr>
            </a:p>
          </p:txBody>
        </p:sp>
        <p:sp>
          <p:nvSpPr>
            <p:cNvPr id="12" name="TextBox 118"/>
            <p:cNvSpPr txBox="1">
              <a:spLocks noChangeArrowheads="1"/>
            </p:cNvSpPr>
            <p:nvPr/>
          </p:nvSpPr>
          <p:spPr bwMode="auto">
            <a:xfrm>
              <a:off x="4824396" y="4144862"/>
              <a:ext cx="2462013" cy="897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dirty="0">
                  <a:latin typeface="Avenir Book"/>
                  <a:cs typeface="Avenir Book"/>
                </a:rPr>
                <a:t>If the secondary atmosphere survives</a:t>
              </a:r>
              <a:r>
                <a:rPr lang="en-US" sz="1400" b="1" dirty="0">
                  <a:latin typeface="Avenir Book"/>
                  <a:cs typeface="Avenir Book"/>
                </a:rPr>
                <a:t>,</a:t>
              </a:r>
              <a:r>
                <a:rPr lang="en-US" sz="1400" dirty="0">
                  <a:latin typeface="Avenir Book"/>
                  <a:cs typeface="Avenir Book"/>
                </a:rPr>
                <a:t> then life may evolve.      </a:t>
              </a:r>
            </a:p>
          </p:txBody>
        </p:sp>
      </p:grpSp>
      <p:sp>
        <p:nvSpPr>
          <p:cNvPr id="18" name="Title 1"/>
          <p:cNvSpPr txBox="1">
            <a:spLocks/>
          </p:cNvSpPr>
          <p:nvPr/>
        </p:nvSpPr>
        <p:spPr>
          <a:xfrm>
            <a:off x="95250" y="8712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FFFFFF"/>
                </a:solidFill>
                <a:latin typeface="Avenir Book"/>
                <a:cs typeface="Avenir Book"/>
              </a:rPr>
              <a:t>UV evolution over planet formation &amp; evolution timescales for early M stars.</a:t>
            </a:r>
          </a:p>
        </p:txBody>
      </p:sp>
      <p:sp>
        <p:nvSpPr>
          <p:cNvPr id="22" name="TextBox 21"/>
          <p:cNvSpPr txBox="1"/>
          <p:nvPr/>
        </p:nvSpPr>
        <p:spPr>
          <a:xfrm rot="16200000">
            <a:off x="-478392" y="3645479"/>
            <a:ext cx="2533466" cy="584776"/>
          </a:xfrm>
          <a:prstGeom prst="rect">
            <a:avLst/>
          </a:prstGeom>
          <a:noFill/>
        </p:spPr>
        <p:txBody>
          <a:bodyPr wrap="none" rtlCol="0">
            <a:spAutoFit/>
          </a:bodyPr>
          <a:lstStyle/>
          <a:p>
            <a:r>
              <a:rPr lang="en-US" sz="3200" dirty="0">
                <a:latin typeface="Avenir Book"/>
                <a:cs typeface="Avenir Book"/>
              </a:rPr>
              <a:t>UV Emission</a:t>
            </a:r>
          </a:p>
        </p:txBody>
      </p:sp>
      <p:sp>
        <p:nvSpPr>
          <p:cNvPr id="20" name="Rectangle 19"/>
          <p:cNvSpPr/>
          <p:nvPr/>
        </p:nvSpPr>
        <p:spPr>
          <a:xfrm>
            <a:off x="311032" y="6462906"/>
            <a:ext cx="8530835" cy="338554"/>
          </a:xfrm>
          <a:prstGeom prst="rect">
            <a:avLst/>
          </a:prstGeom>
        </p:spPr>
        <p:txBody>
          <a:bodyPr wrap="square">
            <a:spAutoFit/>
          </a:bodyPr>
          <a:lstStyle/>
          <a:p>
            <a:r>
              <a:rPr lang="en-US" sz="1600" dirty="0">
                <a:solidFill>
                  <a:srgbClr val="FFFFFF"/>
                </a:solidFill>
                <a:latin typeface="Avenir Book"/>
                <a:cs typeface="Avenir Book"/>
              </a:rPr>
              <a:t>See Shkolnik &amp; Barman 2014 for early </a:t>
            </a:r>
            <a:r>
              <a:rPr lang="en-US" sz="1600" dirty="0" err="1">
                <a:solidFill>
                  <a:srgbClr val="FFFFFF"/>
                </a:solidFill>
                <a:latin typeface="Avenir Book"/>
                <a:cs typeface="Avenir Book"/>
              </a:rPr>
              <a:t>Ms</a:t>
            </a:r>
            <a:r>
              <a:rPr lang="en-US" sz="1600" dirty="0">
                <a:solidFill>
                  <a:srgbClr val="FFFFFF"/>
                </a:solidFill>
                <a:latin typeface="Avenir Book"/>
                <a:cs typeface="Avenir Book"/>
              </a:rPr>
              <a:t> and Schneider &amp; Shkolnik 2018 for mid-to-late </a:t>
            </a:r>
            <a:r>
              <a:rPr lang="en-US" sz="1600" dirty="0" err="1">
                <a:solidFill>
                  <a:srgbClr val="FFFFFF"/>
                </a:solidFill>
                <a:latin typeface="Avenir Book"/>
                <a:cs typeface="Avenir Book"/>
              </a:rPr>
              <a:t>Ms</a:t>
            </a:r>
            <a:endParaRPr lang="en-US" sz="1600" dirty="0">
              <a:solidFill>
                <a:srgbClr val="FFFFFF"/>
              </a:solidFill>
              <a:latin typeface="Avenir Book"/>
              <a:cs typeface="Avenir Book"/>
            </a:endParaRPr>
          </a:p>
        </p:txBody>
      </p:sp>
    </p:spTree>
    <p:extLst>
      <p:ext uri="{BB962C8B-B14F-4D97-AF65-F5344CB8AC3E}">
        <p14:creationId xmlns:p14="http://schemas.microsoft.com/office/powerpoint/2010/main" val="140482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0879" y="1339740"/>
            <a:ext cx="8038811" cy="5174859"/>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latin typeface="Avenir Book"/>
            </a:endParaRPr>
          </a:p>
        </p:txBody>
      </p:sp>
      <p:pic>
        <p:nvPicPr>
          <p:cNvPr id="19" name="Picture 18" descr="Screen Shot 2014-05-26 at 3.44.49 PM.png"/>
          <p:cNvPicPr>
            <a:picLocks noChangeAspect="1"/>
          </p:cNvPicPr>
          <p:nvPr/>
        </p:nvPicPr>
        <p:blipFill rotWithShape="1">
          <a:blip r:embed="rId3">
            <a:extLst>
              <a:ext uri="{28A0092B-C50C-407E-A947-70E740481C1C}">
                <a14:useLocalDpi xmlns:a14="http://schemas.microsoft.com/office/drawing/2010/main" val="0"/>
              </a:ext>
            </a:extLst>
          </a:blip>
          <a:srcRect t="-3348" b="821"/>
          <a:stretch/>
        </p:blipFill>
        <p:spPr>
          <a:xfrm>
            <a:off x="1100043" y="1449305"/>
            <a:ext cx="7248744" cy="5028480"/>
          </a:xfrm>
          <a:prstGeom prst="rect">
            <a:avLst/>
          </a:prstGeom>
          <a:solidFill>
            <a:schemeClr val="bg1"/>
          </a:solidFill>
        </p:spPr>
      </p:pic>
      <p:sp>
        <p:nvSpPr>
          <p:cNvPr id="5" name="Rectangle 4"/>
          <p:cNvSpPr/>
          <p:nvPr/>
        </p:nvSpPr>
        <p:spPr bwMode="auto">
          <a:xfrm>
            <a:off x="1832596" y="1642881"/>
            <a:ext cx="582418" cy="4346574"/>
          </a:xfrm>
          <a:prstGeom prst="rect">
            <a:avLst/>
          </a:prstGeom>
          <a:solidFill>
            <a:srgbClr val="FFFF00">
              <a:alpha val="1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a:cs typeface="Avenir Book"/>
            </a:endParaRPr>
          </a:p>
        </p:txBody>
      </p:sp>
      <p:sp>
        <p:nvSpPr>
          <p:cNvPr id="6" name="Rectangle 5"/>
          <p:cNvSpPr/>
          <p:nvPr/>
        </p:nvSpPr>
        <p:spPr bwMode="auto">
          <a:xfrm>
            <a:off x="2415013" y="1642880"/>
            <a:ext cx="1288446" cy="4346574"/>
          </a:xfrm>
          <a:prstGeom prst="rect">
            <a:avLst/>
          </a:prstGeom>
          <a:solidFill>
            <a:schemeClr val="bg2">
              <a:lumMod val="50000"/>
              <a:alpha val="1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a:cs typeface="Avenir Book"/>
            </a:endParaRPr>
          </a:p>
        </p:txBody>
      </p:sp>
      <p:sp>
        <p:nvSpPr>
          <p:cNvPr id="7" name="Rectangle 6"/>
          <p:cNvSpPr/>
          <p:nvPr/>
        </p:nvSpPr>
        <p:spPr bwMode="auto">
          <a:xfrm>
            <a:off x="3703460" y="1642880"/>
            <a:ext cx="1924050" cy="4346576"/>
          </a:xfrm>
          <a:prstGeom prst="rect">
            <a:avLst/>
          </a:prstGeom>
          <a:solidFill>
            <a:schemeClr val="accent2">
              <a:lumMod val="75000"/>
              <a:alpha val="1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a:cs typeface="Avenir Book"/>
            </a:endParaRPr>
          </a:p>
        </p:txBody>
      </p:sp>
      <p:sp>
        <p:nvSpPr>
          <p:cNvPr id="8" name="Rectangle 7"/>
          <p:cNvSpPr/>
          <p:nvPr/>
        </p:nvSpPr>
        <p:spPr bwMode="auto">
          <a:xfrm>
            <a:off x="5627510" y="1642880"/>
            <a:ext cx="2418618" cy="4346575"/>
          </a:xfrm>
          <a:prstGeom prst="rect">
            <a:avLst/>
          </a:prstGeom>
          <a:solidFill>
            <a:srgbClr val="0000FF">
              <a:alpha val="1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a:cs typeface="Avenir Book"/>
            </a:endParaRPr>
          </a:p>
        </p:txBody>
      </p:sp>
      <p:sp>
        <p:nvSpPr>
          <p:cNvPr id="18" name="Title 1"/>
          <p:cNvSpPr txBox="1">
            <a:spLocks/>
          </p:cNvSpPr>
          <p:nvPr/>
        </p:nvSpPr>
        <p:spPr>
          <a:xfrm>
            <a:off x="95250" y="8712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FFFFFF"/>
                </a:solidFill>
                <a:latin typeface="Avenir Book"/>
                <a:cs typeface="Avenir Book"/>
              </a:rPr>
              <a:t>UV evolution over planet formation &amp; evolution timescales for early M stars.</a:t>
            </a:r>
          </a:p>
        </p:txBody>
      </p:sp>
      <p:sp>
        <p:nvSpPr>
          <p:cNvPr id="21" name="Rectangle 20"/>
          <p:cNvSpPr/>
          <p:nvPr/>
        </p:nvSpPr>
        <p:spPr>
          <a:xfrm>
            <a:off x="311032" y="6462906"/>
            <a:ext cx="8530835" cy="338554"/>
          </a:xfrm>
          <a:prstGeom prst="rect">
            <a:avLst/>
          </a:prstGeom>
        </p:spPr>
        <p:txBody>
          <a:bodyPr wrap="square">
            <a:spAutoFit/>
          </a:bodyPr>
          <a:lstStyle/>
          <a:p>
            <a:r>
              <a:rPr lang="en-US" sz="1600" dirty="0">
                <a:solidFill>
                  <a:srgbClr val="FFFFFF"/>
                </a:solidFill>
                <a:latin typeface="Avenir Book"/>
                <a:cs typeface="Avenir Book"/>
              </a:rPr>
              <a:t>See Shkolnik &amp; Barman 2014 for early </a:t>
            </a:r>
            <a:r>
              <a:rPr lang="en-US" sz="1600" dirty="0" err="1">
                <a:solidFill>
                  <a:srgbClr val="FFFFFF"/>
                </a:solidFill>
                <a:latin typeface="Avenir Book"/>
                <a:cs typeface="Avenir Book"/>
              </a:rPr>
              <a:t>Ms</a:t>
            </a:r>
            <a:r>
              <a:rPr lang="en-US" sz="1600" dirty="0">
                <a:solidFill>
                  <a:srgbClr val="FFFFFF"/>
                </a:solidFill>
                <a:latin typeface="Avenir Book"/>
                <a:cs typeface="Avenir Book"/>
              </a:rPr>
              <a:t> and Schneider &amp; Shkolnik 2018 for mid-to-late </a:t>
            </a:r>
            <a:r>
              <a:rPr lang="en-US" sz="1600" dirty="0" err="1">
                <a:solidFill>
                  <a:srgbClr val="FFFFFF"/>
                </a:solidFill>
                <a:latin typeface="Avenir Book"/>
                <a:cs typeface="Avenir Book"/>
              </a:rPr>
              <a:t>Ms</a:t>
            </a:r>
            <a:endParaRPr lang="en-US" sz="1600" dirty="0">
              <a:solidFill>
                <a:srgbClr val="FFFFFF"/>
              </a:solidFill>
              <a:latin typeface="Avenir Book"/>
              <a:cs typeface="Avenir Book"/>
            </a:endParaRPr>
          </a:p>
        </p:txBody>
      </p:sp>
      <p:sp>
        <p:nvSpPr>
          <p:cNvPr id="22" name="TextBox 21"/>
          <p:cNvSpPr txBox="1"/>
          <p:nvPr/>
        </p:nvSpPr>
        <p:spPr>
          <a:xfrm rot="16200000">
            <a:off x="-478392" y="3645479"/>
            <a:ext cx="2533466" cy="584776"/>
          </a:xfrm>
          <a:prstGeom prst="rect">
            <a:avLst/>
          </a:prstGeom>
          <a:noFill/>
        </p:spPr>
        <p:txBody>
          <a:bodyPr wrap="none" rtlCol="0">
            <a:spAutoFit/>
          </a:bodyPr>
          <a:lstStyle/>
          <a:p>
            <a:r>
              <a:rPr lang="en-US" sz="3200" dirty="0">
                <a:latin typeface="Avenir Book"/>
                <a:cs typeface="Avenir Book"/>
              </a:rPr>
              <a:t>UV Emission</a:t>
            </a:r>
          </a:p>
        </p:txBody>
      </p:sp>
      <p:cxnSp>
        <p:nvCxnSpPr>
          <p:cNvPr id="35" name="Straight Arrow Connector 34"/>
          <p:cNvCxnSpPr/>
          <p:nvPr/>
        </p:nvCxnSpPr>
        <p:spPr>
          <a:xfrm flipH="1">
            <a:off x="2505062" y="1630538"/>
            <a:ext cx="0" cy="1465385"/>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505062" y="2403230"/>
            <a:ext cx="0" cy="1746739"/>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557840" y="1642881"/>
            <a:ext cx="0" cy="2168769"/>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557840" y="2744503"/>
            <a:ext cx="0" cy="1822940"/>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874732" y="2011811"/>
            <a:ext cx="1" cy="1465384"/>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874732" y="2644857"/>
            <a:ext cx="0" cy="1647093"/>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832806" y="2427980"/>
            <a:ext cx="1" cy="1899139"/>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832806" y="2644857"/>
            <a:ext cx="0" cy="1987062"/>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497252" y="2644857"/>
            <a:ext cx="0" cy="3176954"/>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7497252" y="4655364"/>
            <a:ext cx="1" cy="1905001"/>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645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2895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202D39"/>
        </a:solidFill>
        <a:effectLst/>
      </p:bgPr>
    </p:bg>
    <p:spTree>
      <p:nvGrpSpPr>
        <p:cNvPr id="1" name=""/>
        <p:cNvGrpSpPr/>
        <p:nvPr/>
      </p:nvGrpSpPr>
      <p:grpSpPr>
        <a:xfrm>
          <a:off x="0" y="0"/>
          <a:ext cx="0" cy="0"/>
          <a:chOff x="0" y="0"/>
          <a:chExt cx="0" cy="0"/>
        </a:xfrm>
      </p:grpSpPr>
      <p:grpSp>
        <p:nvGrpSpPr>
          <p:cNvPr id="20481" name="Group 14"/>
          <p:cNvGrpSpPr>
            <a:grpSpLocks/>
          </p:cNvGrpSpPr>
          <p:nvPr/>
        </p:nvGrpSpPr>
        <p:grpSpPr bwMode="auto">
          <a:xfrm>
            <a:off x="0" y="284720"/>
            <a:ext cx="9144000" cy="5943600"/>
            <a:chOff x="0" y="76200"/>
            <a:chExt cx="9144000" cy="5943600"/>
          </a:xfrm>
        </p:grpSpPr>
        <p:pic>
          <p:nvPicPr>
            <p:cNvPr id="20493" name="Picture 14" descr="Picture 2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4" name="Picture 14" descr="Picture 29.png"/>
            <p:cNvPicPr>
              <a:picLocks noChangeAspect="1"/>
            </p:cNvPicPr>
            <p:nvPr/>
          </p:nvPicPr>
          <p:blipFill>
            <a:blip r:embed="rId3">
              <a:extLst>
                <a:ext uri="{28A0092B-C50C-407E-A947-70E740481C1C}">
                  <a14:useLocalDpi xmlns:a14="http://schemas.microsoft.com/office/drawing/2010/main" val="0"/>
                </a:ext>
              </a:extLst>
            </a:blip>
            <a:srcRect l="-4167" t="14104" r="50833" b="52563"/>
            <a:stretch>
              <a:fillRect/>
            </a:stretch>
          </p:blipFill>
          <p:spPr bwMode="auto">
            <a:xfrm rot="10800000">
              <a:off x="4267200" y="4038600"/>
              <a:ext cx="48768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0482" name="Rectangle 2"/>
          <p:cNvSpPr>
            <a:spLocks noGrp="1" noChangeArrowheads="1"/>
          </p:cNvSpPr>
          <p:nvPr>
            <p:ph type="title"/>
          </p:nvPr>
        </p:nvSpPr>
        <p:spPr>
          <a:xfrm>
            <a:off x="76200" y="-384376"/>
            <a:ext cx="8840918" cy="914400"/>
          </a:xfrm>
        </p:spPr>
        <p:txBody>
          <a:bodyPr>
            <a:noAutofit/>
          </a:bodyPr>
          <a:lstStyle/>
          <a:p>
            <a:pPr lvl="0" algn="l"/>
            <a:br>
              <a:rPr lang="en-US" sz="2800" b="1" dirty="0">
                <a:solidFill>
                  <a:srgbClr val="FF8000"/>
                </a:solidFill>
                <a:ea typeface="ＭＳ Ｐゴシック" charset="0"/>
                <a:cs typeface="Avenir Book"/>
              </a:rPr>
            </a:br>
            <a:r>
              <a:rPr lang="en-US" sz="4000" b="1" dirty="0">
                <a:solidFill>
                  <a:schemeClr val="bg1"/>
                </a:solidFill>
                <a:ea typeface="ＭＳ Ｐゴシック" charset="0"/>
                <a:cs typeface="Avenir Book"/>
              </a:rPr>
              <a:t>M dwarf HZs are close! </a:t>
            </a:r>
            <a:br>
              <a:rPr lang="en-US" sz="2800" b="1" dirty="0">
                <a:solidFill>
                  <a:srgbClr val="FF8000"/>
                </a:solidFill>
                <a:ea typeface="ＭＳ Ｐゴシック" charset="0"/>
                <a:cs typeface="Avenir Book"/>
              </a:rPr>
            </a:br>
            <a:r>
              <a:rPr lang="en-US" sz="2800" dirty="0">
                <a:solidFill>
                  <a:srgbClr val="FFFFFF"/>
                </a:solidFill>
                <a:cs typeface="Avenir Book"/>
              </a:rPr>
              <a:t>Planetary consequences of high-energy radiation at close distances.</a:t>
            </a:r>
            <a:br>
              <a:rPr lang="en-US" sz="2800" dirty="0">
                <a:solidFill>
                  <a:srgbClr val="FFFFFF"/>
                </a:solidFill>
                <a:cs typeface="Avenir Book"/>
              </a:rPr>
            </a:br>
            <a:br>
              <a:rPr lang="en-US" sz="2800" dirty="0">
                <a:solidFill>
                  <a:srgbClr val="FFFFFF"/>
                </a:solidFill>
                <a:cs typeface="Avenir Book"/>
              </a:rPr>
            </a:br>
            <a:br>
              <a:rPr lang="en-US" sz="2800" b="1" dirty="0">
                <a:solidFill>
                  <a:srgbClr val="FF8000"/>
                </a:solidFill>
                <a:ea typeface="ＭＳ Ｐゴシック" charset="0"/>
                <a:cs typeface="Avenir Book"/>
              </a:rPr>
            </a:br>
            <a:endParaRPr lang="en-US" sz="2800" b="1" dirty="0">
              <a:solidFill>
                <a:srgbClr val="FFFF00"/>
              </a:solidFill>
              <a:ea typeface="ＭＳ Ｐゴシック" charset="0"/>
              <a:cs typeface="Avenir Book"/>
            </a:endParaRPr>
          </a:p>
        </p:txBody>
      </p:sp>
      <p:pic>
        <p:nvPicPr>
          <p:cNvPr id="20485" name="Picture 13" descr="Picture 14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70400"/>
            <a:ext cx="4572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4"/>
          <p:cNvPicPr>
            <a:picLocks noChangeAspect="1"/>
          </p:cNvPicPr>
          <p:nvPr/>
        </p:nvPicPr>
        <p:blipFill>
          <a:blip r:embed="rId5">
            <a:extLst>
              <a:ext uri="{28A0092B-C50C-407E-A947-70E740481C1C}">
                <a14:useLocalDpi xmlns:a14="http://schemas.microsoft.com/office/drawing/2010/main" val="0"/>
              </a:ext>
            </a:extLst>
          </a:blip>
          <a:srcRect t="6818" b="6094"/>
          <a:stretch>
            <a:fillRect/>
          </a:stretch>
        </p:blipFill>
        <p:spPr bwMode="auto">
          <a:xfrm>
            <a:off x="1485900" y="4733926"/>
            <a:ext cx="362302" cy="223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Shape 62"/>
          <p:cNvSpPr/>
          <p:nvPr/>
        </p:nvSpPr>
        <p:spPr>
          <a:xfrm>
            <a:off x="211008" y="1673716"/>
            <a:ext cx="8693410" cy="3734673"/>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lvl="0" algn="l">
              <a:defRPr sz="1800">
                <a:solidFill>
                  <a:srgbClr val="000000"/>
                </a:solidFill>
              </a:defRPr>
            </a:pPr>
            <a:endParaRPr sz="700" u="sng" dirty="0">
              <a:solidFill>
                <a:srgbClr val="FFFFFF"/>
              </a:solidFill>
              <a:latin typeface="Avenir Book"/>
              <a:cs typeface="Avenir Book"/>
            </a:endParaRPr>
          </a:p>
          <a:p>
            <a:pPr marL="296079" indent="-296079">
              <a:buSzPct val="75000"/>
              <a:buChar char="•"/>
              <a:defRPr sz="1800">
                <a:solidFill>
                  <a:srgbClr val="000000"/>
                </a:solidFill>
              </a:defRPr>
            </a:pPr>
            <a:r>
              <a:rPr sz="2100" dirty="0">
                <a:solidFill>
                  <a:srgbClr val="FFFFFF"/>
                </a:solidFill>
                <a:latin typeface="Avenir Book"/>
                <a:cs typeface="Avenir Book"/>
              </a:rPr>
              <a:t>Atmospheric </a:t>
            </a:r>
            <a:r>
              <a:rPr lang="en-US" sz="2100" dirty="0">
                <a:solidFill>
                  <a:srgbClr val="FFFFFF"/>
                </a:solidFill>
                <a:latin typeface="Avenir Book"/>
                <a:cs typeface="Avenir Book"/>
              </a:rPr>
              <a:t>heating/</a:t>
            </a:r>
            <a:r>
              <a:rPr sz="2100" dirty="0">
                <a:solidFill>
                  <a:srgbClr val="FFFFFF"/>
                </a:solidFill>
                <a:latin typeface="Avenir Book"/>
                <a:cs typeface="Avenir Book"/>
              </a:rPr>
              <a:t>escape</a:t>
            </a:r>
            <a:r>
              <a:rPr lang="en-US" sz="2100" dirty="0">
                <a:solidFill>
                  <a:srgbClr val="FFFFFF"/>
                </a:solidFill>
                <a:latin typeface="Avenir Book"/>
                <a:cs typeface="Avenir Book"/>
              </a:rPr>
              <a:t> by extreme-UV (EUV) photons</a:t>
            </a:r>
          </a:p>
          <a:p>
            <a:pPr marL="296079" indent="-296079">
              <a:buSzPct val="75000"/>
              <a:buChar char="•"/>
              <a:defRPr sz="1800">
                <a:solidFill>
                  <a:srgbClr val="000000"/>
                </a:solidFill>
              </a:defRPr>
            </a:pPr>
            <a:endParaRPr lang="en-US" sz="2100" dirty="0">
              <a:solidFill>
                <a:srgbClr val="FFFFFF"/>
              </a:solidFill>
              <a:latin typeface="Avenir Book"/>
              <a:cs typeface="Avenir Book"/>
            </a:endParaRPr>
          </a:p>
          <a:p>
            <a:pPr marL="296079" indent="-296079">
              <a:buSzPct val="75000"/>
              <a:buChar char="•"/>
              <a:defRPr sz="1800">
                <a:solidFill>
                  <a:srgbClr val="000000"/>
                </a:solidFill>
              </a:defRPr>
            </a:pPr>
            <a:r>
              <a:rPr lang="en-US" sz="2100" dirty="0">
                <a:solidFill>
                  <a:srgbClr val="FFFFFF"/>
                </a:solidFill>
                <a:latin typeface="Avenir Book"/>
                <a:cs typeface="Avenir Book"/>
              </a:rPr>
              <a:t>Atmospheric photochemistry (e.g. </a:t>
            </a:r>
            <a:r>
              <a:rPr lang="en-US" sz="2100" dirty="0" err="1">
                <a:solidFill>
                  <a:srgbClr val="FFFFFF"/>
                </a:solidFill>
                <a:latin typeface="Avenir Book"/>
                <a:cs typeface="Avenir Book"/>
              </a:rPr>
              <a:t>photodissociation</a:t>
            </a:r>
            <a:r>
              <a:rPr lang="en-US" sz="2100" dirty="0">
                <a:solidFill>
                  <a:srgbClr val="FFFFFF"/>
                </a:solidFill>
                <a:latin typeface="Avenir Book"/>
                <a:cs typeface="Avenir Book"/>
              </a:rPr>
              <a:t> of key molecules) by far-UV (FUV) and near-UV (NUV)</a:t>
            </a:r>
          </a:p>
          <a:p>
            <a:pPr marL="296079" indent="-296079">
              <a:buSzPct val="75000"/>
              <a:buChar char="•"/>
              <a:defRPr sz="1800">
                <a:solidFill>
                  <a:srgbClr val="000000"/>
                </a:solidFill>
              </a:defRPr>
            </a:pPr>
            <a:endParaRPr lang="en-US" sz="2100" dirty="0">
              <a:solidFill>
                <a:srgbClr val="FFFFFF"/>
              </a:solidFill>
              <a:latin typeface="Avenir Book"/>
              <a:cs typeface="Avenir Book"/>
            </a:endParaRPr>
          </a:p>
          <a:p>
            <a:pPr marL="296079" indent="-296079">
              <a:buSzPct val="75000"/>
              <a:buChar char="•"/>
              <a:defRPr sz="1800">
                <a:solidFill>
                  <a:srgbClr val="000000"/>
                </a:solidFill>
              </a:defRPr>
            </a:pPr>
            <a:endParaRPr lang="en-US" sz="2100" dirty="0">
              <a:solidFill>
                <a:srgbClr val="FFFFFF"/>
              </a:solidFill>
              <a:latin typeface="Avenir Book"/>
              <a:cs typeface="Avenir Book"/>
            </a:endParaRPr>
          </a:p>
          <a:p>
            <a:pPr marL="296079" indent="-296079">
              <a:buSzPct val="75000"/>
              <a:buChar char="•"/>
              <a:defRPr sz="1800">
                <a:solidFill>
                  <a:srgbClr val="000000"/>
                </a:solidFill>
              </a:defRPr>
            </a:pPr>
            <a:endParaRPr lang="en-US" sz="2100" dirty="0">
              <a:solidFill>
                <a:srgbClr val="FFFFFF"/>
              </a:solidFill>
              <a:latin typeface="Avenir Book"/>
              <a:cs typeface="Avenir Book"/>
            </a:endParaRPr>
          </a:p>
          <a:p>
            <a:pPr marL="296079" indent="-296079">
              <a:buSzPct val="75000"/>
              <a:buFontTx/>
              <a:buChar char="•"/>
              <a:defRPr sz="1800">
                <a:solidFill>
                  <a:srgbClr val="000000"/>
                </a:solidFill>
              </a:defRPr>
            </a:pPr>
            <a:r>
              <a:rPr lang="en-US" sz="2100" dirty="0">
                <a:solidFill>
                  <a:srgbClr val="FFFFFF"/>
                </a:solidFill>
                <a:latin typeface="Avenir Book"/>
                <a:cs typeface="Avenir Book"/>
              </a:rPr>
              <a:t>Surface habitability</a:t>
            </a:r>
          </a:p>
          <a:p>
            <a:pPr marL="296079" indent="-296079">
              <a:buSzPct val="75000"/>
              <a:buFontTx/>
              <a:buChar char="•"/>
              <a:defRPr sz="1800">
                <a:solidFill>
                  <a:srgbClr val="000000"/>
                </a:solidFill>
              </a:defRPr>
            </a:pPr>
            <a:endParaRPr lang="en-US" sz="2100" dirty="0">
              <a:solidFill>
                <a:srgbClr val="FFFFFF"/>
              </a:solidFill>
              <a:latin typeface="Avenir Book"/>
              <a:cs typeface="Avenir Book"/>
            </a:endParaRPr>
          </a:p>
          <a:p>
            <a:pPr marL="296079" indent="-296079">
              <a:buSzPct val="75000"/>
              <a:buChar char="•"/>
              <a:defRPr sz="1800">
                <a:solidFill>
                  <a:srgbClr val="000000"/>
                </a:solidFill>
              </a:defRPr>
            </a:pPr>
            <a:r>
              <a:rPr lang="en-US" sz="2100" dirty="0">
                <a:solidFill>
                  <a:srgbClr val="FFFFFF"/>
                </a:solidFill>
                <a:latin typeface="Avenir Book"/>
                <a:cs typeface="Avenir Book"/>
              </a:rPr>
              <a:t>Detection of an habitable and inhabited planet 				      (UV can create false positives and false negatives)</a:t>
            </a:r>
            <a:endParaRPr sz="2100" dirty="0">
              <a:solidFill>
                <a:srgbClr val="FFFFFF"/>
              </a:solidFill>
              <a:latin typeface="Avenir Book"/>
              <a:cs typeface="Avenir Book"/>
            </a:endParaRPr>
          </a:p>
        </p:txBody>
      </p:sp>
    </p:spTree>
    <p:extLst>
      <p:ext uri="{BB962C8B-B14F-4D97-AF65-F5344CB8AC3E}">
        <p14:creationId xmlns:p14="http://schemas.microsoft.com/office/powerpoint/2010/main" val="81726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202D39"/>
        </a:solidFill>
        <a:effectLst/>
      </p:bgPr>
    </p:bg>
    <p:spTree>
      <p:nvGrpSpPr>
        <p:cNvPr id="1" name=""/>
        <p:cNvGrpSpPr/>
        <p:nvPr/>
      </p:nvGrpSpPr>
      <p:grpSpPr>
        <a:xfrm>
          <a:off x="0" y="0"/>
          <a:ext cx="0" cy="0"/>
          <a:chOff x="0" y="0"/>
          <a:chExt cx="0" cy="0"/>
        </a:xfrm>
      </p:grpSpPr>
      <p:grpSp>
        <p:nvGrpSpPr>
          <p:cNvPr id="20481" name="Group 14"/>
          <p:cNvGrpSpPr>
            <a:grpSpLocks/>
          </p:cNvGrpSpPr>
          <p:nvPr/>
        </p:nvGrpSpPr>
        <p:grpSpPr bwMode="auto">
          <a:xfrm>
            <a:off x="0" y="268008"/>
            <a:ext cx="9144000" cy="5943600"/>
            <a:chOff x="0" y="76200"/>
            <a:chExt cx="9144000" cy="5943600"/>
          </a:xfrm>
        </p:grpSpPr>
        <p:pic>
          <p:nvPicPr>
            <p:cNvPr id="20493" name="Picture 14" descr="Picture 2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4" name="Picture 14" descr="Picture 29.png"/>
            <p:cNvPicPr>
              <a:picLocks noChangeAspect="1"/>
            </p:cNvPicPr>
            <p:nvPr/>
          </p:nvPicPr>
          <p:blipFill>
            <a:blip r:embed="rId3">
              <a:extLst>
                <a:ext uri="{28A0092B-C50C-407E-A947-70E740481C1C}">
                  <a14:useLocalDpi xmlns:a14="http://schemas.microsoft.com/office/drawing/2010/main" val="0"/>
                </a:ext>
              </a:extLst>
            </a:blip>
            <a:srcRect l="-4167" t="14104" r="50833" b="52563"/>
            <a:stretch>
              <a:fillRect/>
            </a:stretch>
          </p:blipFill>
          <p:spPr bwMode="auto">
            <a:xfrm rot="10800000">
              <a:off x="4267200" y="4038600"/>
              <a:ext cx="48768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0485" name="Picture 13" descr="Picture 14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53688"/>
            <a:ext cx="4572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4"/>
          <p:cNvPicPr>
            <a:picLocks noChangeAspect="1"/>
          </p:cNvPicPr>
          <p:nvPr/>
        </p:nvPicPr>
        <p:blipFill>
          <a:blip r:embed="rId5">
            <a:extLst>
              <a:ext uri="{28A0092B-C50C-407E-A947-70E740481C1C}">
                <a14:useLocalDpi xmlns:a14="http://schemas.microsoft.com/office/drawing/2010/main" val="0"/>
              </a:ext>
            </a:extLst>
          </a:blip>
          <a:srcRect t="6818" b="6094"/>
          <a:stretch>
            <a:fillRect/>
          </a:stretch>
        </p:blipFill>
        <p:spPr bwMode="auto">
          <a:xfrm>
            <a:off x="1485900" y="4717214"/>
            <a:ext cx="362302" cy="223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a:xfrm>
            <a:off x="76200" y="268008"/>
            <a:ext cx="8229600" cy="1143000"/>
          </a:xfrm>
          <a:prstGeom prst="rect">
            <a:avLst/>
          </a:prstGeom>
        </p:spPr>
        <p:txBody>
          <a:bodyPr>
            <a:normAutofit fontScale="97500" lnSpcReduction="10000"/>
          </a:bodyPr>
          <a:lstStyle>
            <a:lvl1pPr algn="ctr" defTabSz="457200" rtl="0" eaLnBrk="1" latinLnBrk="0" hangingPunct="1">
              <a:spcBef>
                <a:spcPct val="0"/>
              </a:spcBef>
              <a:buNone/>
              <a:defRPr sz="4400" kern="1200">
                <a:solidFill>
                  <a:schemeClr val="tx1"/>
                </a:solidFill>
                <a:latin typeface="Avenir Book"/>
                <a:ea typeface="+mj-ea"/>
                <a:cs typeface="+mj-cs"/>
              </a:defRPr>
            </a:lvl1pPr>
          </a:lstStyle>
          <a:p>
            <a:pPr algn="l"/>
            <a:r>
              <a:rPr lang="en-US" sz="3600" dirty="0">
                <a:solidFill>
                  <a:srgbClr val="FFFFFF"/>
                </a:solidFill>
                <a:cs typeface="Avenir Book"/>
              </a:rPr>
              <a:t>Detecting molecules in a planetary atmosphere requires the UV context. </a:t>
            </a:r>
          </a:p>
        </p:txBody>
      </p:sp>
      <p:grpSp>
        <p:nvGrpSpPr>
          <p:cNvPr id="11" name="Group 10"/>
          <p:cNvGrpSpPr/>
          <p:nvPr/>
        </p:nvGrpSpPr>
        <p:grpSpPr>
          <a:xfrm>
            <a:off x="687563" y="2171280"/>
            <a:ext cx="2784120" cy="1375362"/>
            <a:chOff x="1091259" y="1135853"/>
            <a:chExt cx="2784120" cy="1375363"/>
          </a:xfrm>
        </p:grpSpPr>
        <p:sp>
          <p:nvSpPr>
            <p:cNvPr id="12" name="Oval 11"/>
            <p:cNvSpPr/>
            <p:nvPr/>
          </p:nvSpPr>
          <p:spPr>
            <a:xfrm>
              <a:off x="1091259" y="1674519"/>
              <a:ext cx="489185" cy="45155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3" name="Oval 12"/>
            <p:cNvSpPr/>
            <p:nvPr/>
          </p:nvSpPr>
          <p:spPr>
            <a:xfrm>
              <a:off x="1798696" y="1674519"/>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5" name="Oval 14"/>
            <p:cNvSpPr/>
            <p:nvPr/>
          </p:nvSpPr>
          <p:spPr>
            <a:xfrm>
              <a:off x="2127955" y="1674519"/>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6" name="Oval 15"/>
            <p:cNvSpPr/>
            <p:nvPr/>
          </p:nvSpPr>
          <p:spPr>
            <a:xfrm>
              <a:off x="3059289" y="1601141"/>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7" name="Oval 16"/>
            <p:cNvSpPr/>
            <p:nvPr/>
          </p:nvSpPr>
          <p:spPr>
            <a:xfrm>
              <a:off x="3303881" y="1747678"/>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8" name="Oval 17"/>
            <p:cNvSpPr/>
            <p:nvPr/>
          </p:nvSpPr>
          <p:spPr>
            <a:xfrm>
              <a:off x="3386194" y="1467556"/>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19" name="TextBox 18"/>
            <p:cNvSpPr txBox="1"/>
            <p:nvPr/>
          </p:nvSpPr>
          <p:spPr>
            <a:xfrm>
              <a:off x="1183924" y="2141884"/>
              <a:ext cx="377180" cy="369332"/>
            </a:xfrm>
            <a:prstGeom prst="rect">
              <a:avLst/>
            </a:prstGeom>
            <a:noFill/>
          </p:spPr>
          <p:txBody>
            <a:bodyPr wrap="none" rtlCol="0">
              <a:spAutoFit/>
            </a:bodyPr>
            <a:lstStyle/>
            <a:p>
              <a:r>
                <a:rPr lang="en-US" dirty="0">
                  <a:solidFill>
                    <a:srgbClr val="FFFFFF"/>
                  </a:solidFill>
                  <a:latin typeface="Avenir Book"/>
                  <a:cs typeface="Avenir Book"/>
                </a:rPr>
                <a:t>O</a:t>
              </a:r>
            </a:p>
          </p:txBody>
        </p:sp>
        <p:sp>
          <p:nvSpPr>
            <p:cNvPr id="20" name="TextBox 19"/>
            <p:cNvSpPr txBox="1"/>
            <p:nvPr/>
          </p:nvSpPr>
          <p:spPr>
            <a:xfrm>
              <a:off x="2051050" y="2141884"/>
              <a:ext cx="473661" cy="369332"/>
            </a:xfrm>
            <a:prstGeom prst="rect">
              <a:avLst/>
            </a:prstGeom>
            <a:noFill/>
          </p:spPr>
          <p:txBody>
            <a:bodyPr wrap="square" rtlCol="0">
              <a:spAutoFit/>
            </a:bodyPr>
            <a:lstStyle/>
            <a:p>
              <a:r>
                <a:rPr lang="en-US" dirty="0">
                  <a:solidFill>
                    <a:srgbClr val="FFFFFF"/>
                  </a:solidFill>
                  <a:latin typeface="Avenir Book"/>
                  <a:cs typeface="Avenir Book"/>
                </a:rPr>
                <a:t>O</a:t>
              </a:r>
              <a:r>
                <a:rPr lang="en-US" baseline="-25000" dirty="0">
                  <a:solidFill>
                    <a:srgbClr val="FFFFFF"/>
                  </a:solidFill>
                  <a:latin typeface="Avenir Book"/>
                  <a:cs typeface="Avenir Book"/>
                </a:rPr>
                <a:t>2</a:t>
              </a:r>
              <a:endParaRPr lang="en-US" dirty="0">
                <a:solidFill>
                  <a:srgbClr val="FFFFFF"/>
                </a:solidFill>
                <a:latin typeface="Avenir Book"/>
                <a:cs typeface="Avenir Book"/>
              </a:endParaRPr>
            </a:p>
          </p:txBody>
        </p:sp>
        <p:sp>
          <p:nvSpPr>
            <p:cNvPr id="21" name="TextBox 20"/>
            <p:cNvSpPr txBox="1"/>
            <p:nvPr/>
          </p:nvSpPr>
          <p:spPr>
            <a:xfrm>
              <a:off x="3385721" y="2141884"/>
              <a:ext cx="473661" cy="369332"/>
            </a:xfrm>
            <a:prstGeom prst="rect">
              <a:avLst/>
            </a:prstGeom>
            <a:noFill/>
          </p:spPr>
          <p:txBody>
            <a:bodyPr wrap="square" rtlCol="0">
              <a:spAutoFit/>
            </a:bodyPr>
            <a:lstStyle/>
            <a:p>
              <a:r>
                <a:rPr lang="en-US" dirty="0">
                  <a:solidFill>
                    <a:srgbClr val="FFFFFF"/>
                  </a:solidFill>
                  <a:latin typeface="Avenir Book"/>
                  <a:cs typeface="Avenir Book"/>
                </a:rPr>
                <a:t>O</a:t>
              </a:r>
              <a:r>
                <a:rPr lang="en-US" baseline="-25000" dirty="0">
                  <a:solidFill>
                    <a:srgbClr val="FFFFFF"/>
                  </a:solidFill>
                  <a:latin typeface="Avenir Book"/>
                  <a:cs typeface="Avenir Book"/>
                </a:rPr>
                <a:t>3</a:t>
              </a:r>
            </a:p>
          </p:txBody>
        </p:sp>
        <p:sp>
          <p:nvSpPr>
            <p:cNvPr id="22" name="TextBox 21"/>
            <p:cNvSpPr txBox="1"/>
            <p:nvPr/>
          </p:nvSpPr>
          <p:spPr>
            <a:xfrm>
              <a:off x="1524002" y="1711025"/>
              <a:ext cx="338397" cy="369332"/>
            </a:xfrm>
            <a:prstGeom prst="rect">
              <a:avLst/>
            </a:prstGeom>
            <a:noFill/>
          </p:spPr>
          <p:txBody>
            <a:bodyPr wrap="none" rtlCol="0">
              <a:spAutoFit/>
            </a:bodyPr>
            <a:lstStyle/>
            <a:p>
              <a:r>
                <a:rPr lang="en-US" b="1" dirty="0">
                  <a:solidFill>
                    <a:srgbClr val="FFFFFF"/>
                  </a:solidFill>
                  <a:latin typeface="Avenir Book"/>
                  <a:cs typeface="Avenir Book"/>
                </a:rPr>
                <a:t>+</a:t>
              </a:r>
            </a:p>
          </p:txBody>
        </p:sp>
        <p:cxnSp>
          <p:nvCxnSpPr>
            <p:cNvPr id="23" name="Straight Arrow Connector 22"/>
            <p:cNvCxnSpPr/>
            <p:nvPr/>
          </p:nvCxnSpPr>
          <p:spPr>
            <a:xfrm>
              <a:off x="2737556" y="1919111"/>
              <a:ext cx="254000"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091259" y="1135853"/>
              <a:ext cx="2745101" cy="369332"/>
            </a:xfrm>
            <a:prstGeom prst="rect">
              <a:avLst/>
            </a:prstGeom>
            <a:noFill/>
          </p:spPr>
          <p:txBody>
            <a:bodyPr wrap="none" rtlCol="0">
              <a:spAutoFit/>
            </a:bodyPr>
            <a:lstStyle/>
            <a:p>
              <a:r>
                <a:rPr lang="en-US" dirty="0">
                  <a:solidFill>
                    <a:srgbClr val="FFFFFF"/>
                  </a:solidFill>
                  <a:latin typeface="Avenir Book"/>
                  <a:cs typeface="Avenir Book"/>
                </a:rPr>
                <a:t>Dissociate O</a:t>
              </a:r>
              <a:r>
                <a:rPr lang="en-US" baseline="-25000" dirty="0">
                  <a:solidFill>
                    <a:srgbClr val="FFFFFF"/>
                  </a:solidFill>
                  <a:latin typeface="Avenir Book"/>
                  <a:cs typeface="Avenir Book"/>
                </a:rPr>
                <a:t>2</a:t>
              </a:r>
              <a:r>
                <a:rPr lang="en-US" dirty="0">
                  <a:solidFill>
                    <a:srgbClr val="FFFFFF"/>
                  </a:solidFill>
                  <a:latin typeface="Avenir Book"/>
                  <a:cs typeface="Avenir Book"/>
                </a:rPr>
                <a:t> to form O</a:t>
              </a:r>
              <a:r>
                <a:rPr lang="en-US" baseline="-25000" dirty="0">
                  <a:solidFill>
                    <a:srgbClr val="FFFFFF"/>
                  </a:solidFill>
                  <a:latin typeface="Avenir Book"/>
                  <a:cs typeface="Avenir Book"/>
                </a:rPr>
                <a:t>3</a:t>
              </a:r>
              <a:endParaRPr lang="en-US" dirty="0">
                <a:solidFill>
                  <a:srgbClr val="FFFFFF"/>
                </a:solidFill>
                <a:latin typeface="Avenir Book"/>
                <a:cs typeface="Avenir Book"/>
              </a:endParaRPr>
            </a:p>
          </p:txBody>
        </p:sp>
      </p:grpSp>
      <p:grpSp>
        <p:nvGrpSpPr>
          <p:cNvPr id="25" name="Group 24"/>
          <p:cNvGrpSpPr/>
          <p:nvPr/>
        </p:nvGrpSpPr>
        <p:grpSpPr>
          <a:xfrm>
            <a:off x="322394" y="3919623"/>
            <a:ext cx="3974819" cy="1490036"/>
            <a:chOff x="846666" y="2741631"/>
            <a:chExt cx="3974819" cy="1490036"/>
          </a:xfrm>
        </p:grpSpPr>
        <p:sp>
          <p:nvSpPr>
            <p:cNvPr id="26" name="Oval 25"/>
            <p:cNvSpPr/>
            <p:nvPr/>
          </p:nvSpPr>
          <p:spPr>
            <a:xfrm>
              <a:off x="1183924" y="3185003"/>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27" name="Oval 26"/>
            <p:cNvSpPr/>
            <p:nvPr/>
          </p:nvSpPr>
          <p:spPr>
            <a:xfrm>
              <a:off x="3548474" y="3227927"/>
              <a:ext cx="489185" cy="451555"/>
            </a:xfrm>
            <a:prstGeom prst="ellipse">
              <a:avLst/>
            </a:prstGeom>
            <a:solidFill>
              <a:srgbClr val="FE3737"/>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28" name="Oval 27"/>
            <p:cNvSpPr/>
            <p:nvPr/>
          </p:nvSpPr>
          <p:spPr>
            <a:xfrm>
              <a:off x="846666" y="3185003"/>
              <a:ext cx="489185" cy="451555"/>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29" name="Oval 28"/>
            <p:cNvSpPr/>
            <p:nvPr/>
          </p:nvSpPr>
          <p:spPr>
            <a:xfrm>
              <a:off x="939332" y="3410780"/>
              <a:ext cx="489185" cy="451555"/>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30" name="Oval 29"/>
            <p:cNvSpPr/>
            <p:nvPr/>
          </p:nvSpPr>
          <p:spPr>
            <a:xfrm>
              <a:off x="2797123" y="3227927"/>
              <a:ext cx="489185" cy="451555"/>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31" name="Oval 30"/>
            <p:cNvSpPr/>
            <p:nvPr/>
          </p:nvSpPr>
          <p:spPr>
            <a:xfrm>
              <a:off x="2306529" y="3227927"/>
              <a:ext cx="489185" cy="451555"/>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32" name="TextBox 31"/>
            <p:cNvSpPr txBox="1"/>
            <p:nvPr/>
          </p:nvSpPr>
          <p:spPr>
            <a:xfrm>
              <a:off x="3268989" y="3267226"/>
              <a:ext cx="338397" cy="369332"/>
            </a:xfrm>
            <a:prstGeom prst="rect">
              <a:avLst/>
            </a:prstGeom>
            <a:noFill/>
          </p:spPr>
          <p:txBody>
            <a:bodyPr wrap="none" rtlCol="0">
              <a:spAutoFit/>
            </a:bodyPr>
            <a:lstStyle/>
            <a:p>
              <a:r>
                <a:rPr lang="en-US" b="1" dirty="0">
                  <a:solidFill>
                    <a:srgbClr val="FFFFFF"/>
                  </a:solidFill>
                  <a:latin typeface="Avenir Book"/>
                  <a:cs typeface="Avenir Book"/>
                </a:rPr>
                <a:t>+</a:t>
              </a:r>
            </a:p>
          </p:txBody>
        </p:sp>
        <p:cxnSp>
          <p:nvCxnSpPr>
            <p:cNvPr id="33" name="Straight Arrow Connector 32"/>
            <p:cNvCxnSpPr/>
            <p:nvPr/>
          </p:nvCxnSpPr>
          <p:spPr>
            <a:xfrm>
              <a:off x="1797050" y="3492029"/>
              <a:ext cx="254000"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671242" y="3862335"/>
              <a:ext cx="377180" cy="369332"/>
            </a:xfrm>
            <a:prstGeom prst="rect">
              <a:avLst/>
            </a:prstGeom>
            <a:noFill/>
          </p:spPr>
          <p:txBody>
            <a:bodyPr wrap="none" rtlCol="0">
              <a:spAutoFit/>
            </a:bodyPr>
            <a:lstStyle/>
            <a:p>
              <a:r>
                <a:rPr lang="en-US" dirty="0">
                  <a:solidFill>
                    <a:srgbClr val="FFFFFF"/>
                  </a:solidFill>
                  <a:latin typeface="Avenir Book"/>
                  <a:cs typeface="Avenir Book"/>
                </a:rPr>
                <a:t>O</a:t>
              </a:r>
            </a:p>
          </p:txBody>
        </p:sp>
        <p:sp>
          <p:nvSpPr>
            <p:cNvPr id="35" name="TextBox 34"/>
            <p:cNvSpPr txBox="1"/>
            <p:nvPr/>
          </p:nvSpPr>
          <p:spPr>
            <a:xfrm>
              <a:off x="1008241" y="3862335"/>
              <a:ext cx="629399" cy="369332"/>
            </a:xfrm>
            <a:prstGeom prst="rect">
              <a:avLst/>
            </a:prstGeom>
            <a:noFill/>
          </p:spPr>
          <p:txBody>
            <a:bodyPr wrap="none" rtlCol="0">
              <a:spAutoFit/>
            </a:bodyPr>
            <a:lstStyle/>
            <a:p>
              <a:r>
                <a:rPr lang="en-US" dirty="0">
                  <a:solidFill>
                    <a:srgbClr val="FFFFFF"/>
                  </a:solidFill>
                  <a:latin typeface="Avenir Book"/>
                  <a:cs typeface="Avenir Book"/>
                </a:rPr>
                <a:t>H</a:t>
              </a:r>
              <a:r>
                <a:rPr lang="en-US" baseline="-25000" dirty="0">
                  <a:solidFill>
                    <a:srgbClr val="FFFFFF"/>
                  </a:solidFill>
                  <a:latin typeface="Avenir Book"/>
                  <a:cs typeface="Avenir Book"/>
                </a:rPr>
                <a:t>2</a:t>
              </a:r>
              <a:r>
                <a:rPr lang="en-US" dirty="0">
                  <a:solidFill>
                    <a:srgbClr val="FFFFFF"/>
                  </a:solidFill>
                  <a:latin typeface="Avenir Book"/>
                  <a:cs typeface="Avenir Book"/>
                </a:rPr>
                <a:t>O</a:t>
              </a:r>
            </a:p>
          </p:txBody>
        </p:sp>
        <p:sp>
          <p:nvSpPr>
            <p:cNvPr id="36" name="TextBox 35"/>
            <p:cNvSpPr txBox="1"/>
            <p:nvPr/>
          </p:nvSpPr>
          <p:spPr>
            <a:xfrm>
              <a:off x="2608521" y="3862335"/>
              <a:ext cx="479666" cy="369332"/>
            </a:xfrm>
            <a:prstGeom prst="rect">
              <a:avLst/>
            </a:prstGeom>
            <a:noFill/>
          </p:spPr>
          <p:txBody>
            <a:bodyPr wrap="none" rtlCol="0">
              <a:spAutoFit/>
            </a:bodyPr>
            <a:lstStyle/>
            <a:p>
              <a:r>
                <a:rPr lang="en-US" dirty="0">
                  <a:solidFill>
                    <a:srgbClr val="FFFFFF"/>
                  </a:solidFill>
                  <a:latin typeface="Avenir Book"/>
                  <a:cs typeface="Avenir Book"/>
                </a:rPr>
                <a:t>2H</a:t>
              </a:r>
            </a:p>
          </p:txBody>
        </p:sp>
        <p:sp>
          <p:nvSpPr>
            <p:cNvPr id="37" name="TextBox 36"/>
            <p:cNvSpPr txBox="1"/>
            <p:nvPr/>
          </p:nvSpPr>
          <p:spPr>
            <a:xfrm>
              <a:off x="929924" y="2741631"/>
              <a:ext cx="3891561" cy="369332"/>
            </a:xfrm>
            <a:prstGeom prst="rect">
              <a:avLst/>
            </a:prstGeom>
            <a:noFill/>
          </p:spPr>
          <p:txBody>
            <a:bodyPr wrap="none" rtlCol="0">
              <a:spAutoFit/>
            </a:bodyPr>
            <a:lstStyle/>
            <a:p>
              <a:r>
                <a:rPr lang="en-US" dirty="0" err="1">
                  <a:solidFill>
                    <a:srgbClr val="FFFFFF"/>
                  </a:solidFill>
                  <a:latin typeface="Avenir Book"/>
                  <a:cs typeface="Avenir Book"/>
                </a:rPr>
                <a:t>Photodissociate</a:t>
              </a:r>
              <a:r>
                <a:rPr lang="en-US" dirty="0">
                  <a:solidFill>
                    <a:srgbClr val="FFFFFF"/>
                  </a:solidFill>
                  <a:latin typeface="Avenir Book"/>
                  <a:cs typeface="Avenir Book"/>
                </a:rPr>
                <a:t> H</a:t>
              </a:r>
              <a:r>
                <a:rPr lang="en-US" baseline="-25000" dirty="0">
                  <a:solidFill>
                    <a:srgbClr val="FFFFFF"/>
                  </a:solidFill>
                  <a:latin typeface="Avenir Book"/>
                  <a:cs typeface="Avenir Book"/>
                </a:rPr>
                <a:t>2</a:t>
              </a:r>
              <a:r>
                <a:rPr lang="en-US" dirty="0">
                  <a:solidFill>
                    <a:srgbClr val="FFFFFF"/>
                  </a:solidFill>
                  <a:latin typeface="Avenir Book"/>
                  <a:cs typeface="Avenir Book"/>
                </a:rPr>
                <a:t>O, CH</a:t>
              </a:r>
              <a:r>
                <a:rPr lang="en-US" baseline="-25000" dirty="0">
                  <a:solidFill>
                    <a:srgbClr val="FFFFFF"/>
                  </a:solidFill>
                  <a:latin typeface="Avenir Book"/>
                  <a:cs typeface="Avenir Book"/>
                </a:rPr>
                <a:t>4</a:t>
              </a:r>
              <a:r>
                <a:rPr lang="en-US" dirty="0">
                  <a:solidFill>
                    <a:srgbClr val="FFFFFF"/>
                  </a:solidFill>
                  <a:latin typeface="Avenir Book"/>
                  <a:cs typeface="Avenir Book"/>
                </a:rPr>
                <a:t>, and CO</a:t>
              </a:r>
              <a:r>
                <a:rPr lang="en-US" baseline="-25000" dirty="0">
                  <a:solidFill>
                    <a:srgbClr val="FFFFFF"/>
                  </a:solidFill>
                  <a:latin typeface="Avenir Book"/>
                  <a:cs typeface="Avenir Book"/>
                </a:rPr>
                <a:t>2</a:t>
              </a:r>
              <a:endParaRPr lang="en-US" dirty="0">
                <a:solidFill>
                  <a:srgbClr val="FFFFFF"/>
                </a:solidFill>
                <a:latin typeface="Avenir Book"/>
                <a:cs typeface="Avenir Book"/>
              </a:endParaRPr>
            </a:p>
          </p:txBody>
        </p:sp>
      </p:grpSp>
      <p:grpSp>
        <p:nvGrpSpPr>
          <p:cNvPr id="3" name="Group 2"/>
          <p:cNvGrpSpPr/>
          <p:nvPr/>
        </p:nvGrpSpPr>
        <p:grpSpPr>
          <a:xfrm>
            <a:off x="4409055" y="2013929"/>
            <a:ext cx="4689777" cy="3721284"/>
            <a:chOff x="4409055" y="2013929"/>
            <a:chExt cx="4689777" cy="3721284"/>
          </a:xfrm>
        </p:grpSpPr>
        <p:sp>
          <p:nvSpPr>
            <p:cNvPr id="10" name="Rectangle 9"/>
            <p:cNvSpPr/>
            <p:nvPr/>
          </p:nvSpPr>
          <p:spPr>
            <a:xfrm>
              <a:off x="5554925" y="5396659"/>
              <a:ext cx="3543907" cy="338554"/>
            </a:xfrm>
            <a:prstGeom prst="rect">
              <a:avLst/>
            </a:prstGeom>
          </p:spPr>
          <p:txBody>
            <a:bodyPr wrap="none">
              <a:spAutoFit/>
            </a:bodyPr>
            <a:lstStyle/>
            <a:p>
              <a:r>
                <a:rPr lang="en-US" sz="1600" dirty="0">
                  <a:solidFill>
                    <a:srgbClr val="FFFFFF"/>
                  </a:solidFill>
                  <a:latin typeface="Avenir Book"/>
                  <a:cs typeface="Avenir Book"/>
                </a:rPr>
                <a:t>Adapted from </a:t>
              </a:r>
              <a:r>
                <a:rPr lang="en-US" sz="1600" dirty="0" err="1">
                  <a:solidFill>
                    <a:srgbClr val="FFFFFF"/>
                  </a:solidFill>
                  <a:latin typeface="Avenir Book"/>
                  <a:cs typeface="Avenir Book"/>
                </a:rPr>
                <a:t>Rugheimer</a:t>
              </a:r>
              <a:r>
                <a:rPr lang="en-US" sz="1600" dirty="0">
                  <a:solidFill>
                    <a:srgbClr val="FFFFFF"/>
                  </a:solidFill>
                  <a:latin typeface="Avenir Book"/>
                  <a:cs typeface="Avenir Book"/>
                </a:rPr>
                <a:t> et al. 2015</a:t>
              </a:r>
            </a:p>
          </p:txBody>
        </p:sp>
        <p:pic>
          <p:nvPicPr>
            <p:cNvPr id="38" name="Picture 37" descr="Screen Shot 2018-01-04 at 1.46.1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055" y="2013929"/>
              <a:ext cx="4588177" cy="3382730"/>
            </a:xfrm>
            <a:prstGeom prst="rect">
              <a:avLst/>
            </a:prstGeom>
            <a:ln w="19050" cmpd="sng">
              <a:solidFill>
                <a:srgbClr val="951A1B"/>
              </a:solidFill>
            </a:ln>
          </p:spPr>
        </p:pic>
      </p:grpSp>
    </p:spTree>
    <p:extLst>
      <p:ext uri="{BB962C8B-B14F-4D97-AF65-F5344CB8AC3E}">
        <p14:creationId xmlns:p14="http://schemas.microsoft.com/office/powerpoint/2010/main" val="19486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267"/>
          <p:cNvSpPr/>
          <p:nvPr/>
        </p:nvSpPr>
        <p:spPr>
          <a:xfrm>
            <a:off x="6495132" y="6478092"/>
            <a:ext cx="2444576" cy="379908"/>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defRPr sz="3000"/>
            </a:lvl1pPr>
          </a:lstStyle>
          <a:p>
            <a:pPr lvl="0">
              <a:defRPr sz="1800">
                <a:solidFill>
                  <a:srgbClr val="000000"/>
                </a:solidFill>
              </a:defRPr>
            </a:pPr>
            <a:r>
              <a:rPr lang="en-US" sz="2000" dirty="0">
                <a:solidFill>
                  <a:schemeClr val="bg1">
                    <a:lumMod val="75000"/>
                  </a:schemeClr>
                </a:solidFill>
                <a:latin typeface="Avenir Book"/>
                <a:cs typeface="Avenir Book"/>
              </a:rPr>
              <a:t>NASA/SDO/J. Llama</a:t>
            </a:r>
            <a:endParaRPr sz="2000" dirty="0">
              <a:solidFill>
                <a:schemeClr val="bg1">
                  <a:lumMod val="75000"/>
                </a:schemeClr>
              </a:solidFill>
              <a:latin typeface="Avenir Book"/>
              <a:cs typeface="Avenir Book"/>
            </a:endParaRPr>
          </a:p>
        </p:txBody>
      </p:sp>
      <p:sp>
        <p:nvSpPr>
          <p:cNvPr id="12" name="Shape 269"/>
          <p:cNvSpPr/>
          <p:nvPr/>
        </p:nvSpPr>
        <p:spPr>
          <a:xfrm>
            <a:off x="833446" y="1918588"/>
            <a:ext cx="1469950" cy="456852"/>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lvl="0">
              <a:defRPr sz="1800">
                <a:solidFill>
                  <a:srgbClr val="000000"/>
                </a:solidFill>
              </a:defRPr>
            </a:pPr>
            <a:r>
              <a:rPr sz="2400" dirty="0">
                <a:solidFill>
                  <a:srgbClr val="FFFFFF"/>
                </a:solidFill>
                <a:latin typeface="Avenir Book"/>
                <a:cs typeface="Avenir Book"/>
              </a:rPr>
              <a:t>Soft X-ray</a:t>
            </a:r>
          </a:p>
        </p:txBody>
      </p:sp>
      <p:sp>
        <p:nvSpPr>
          <p:cNvPr id="13" name="Shape 270"/>
          <p:cNvSpPr/>
          <p:nvPr/>
        </p:nvSpPr>
        <p:spPr>
          <a:xfrm>
            <a:off x="2537165" y="1699438"/>
            <a:ext cx="2140263" cy="841573"/>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lvl="0" algn="ctr">
              <a:defRPr sz="1800">
                <a:solidFill>
                  <a:srgbClr val="000000"/>
                </a:solidFill>
              </a:defRPr>
            </a:pPr>
            <a:r>
              <a:rPr sz="2400" dirty="0">
                <a:solidFill>
                  <a:srgbClr val="FFFFFF"/>
                </a:solidFill>
                <a:latin typeface="Avenir Book"/>
                <a:cs typeface="Avenir Book"/>
              </a:rPr>
              <a:t>Extreme</a:t>
            </a:r>
          </a:p>
          <a:p>
            <a:pPr lvl="0" algn="ctr">
              <a:defRPr sz="1800">
                <a:solidFill>
                  <a:srgbClr val="000000"/>
                </a:solidFill>
              </a:defRPr>
            </a:pPr>
            <a:r>
              <a:rPr sz="2400" dirty="0">
                <a:solidFill>
                  <a:srgbClr val="FFFFFF"/>
                </a:solidFill>
                <a:latin typeface="Avenir Book"/>
                <a:cs typeface="Avenir Book"/>
              </a:rPr>
              <a:t>ultraviolet</a:t>
            </a:r>
          </a:p>
        </p:txBody>
      </p:sp>
      <p:sp>
        <p:nvSpPr>
          <p:cNvPr id="14" name="Shape 271"/>
          <p:cNvSpPr/>
          <p:nvPr/>
        </p:nvSpPr>
        <p:spPr>
          <a:xfrm>
            <a:off x="7508254" y="1918588"/>
            <a:ext cx="1116632" cy="456852"/>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lvl="0">
              <a:defRPr sz="1800">
                <a:solidFill>
                  <a:srgbClr val="000000"/>
                </a:solidFill>
              </a:defRPr>
            </a:pPr>
            <a:r>
              <a:rPr sz="2400" dirty="0">
                <a:solidFill>
                  <a:srgbClr val="FFFFFF"/>
                </a:solidFill>
                <a:latin typeface="Avenir Book"/>
                <a:cs typeface="Avenir Book"/>
              </a:rPr>
              <a:t>Optical</a:t>
            </a:r>
          </a:p>
        </p:txBody>
      </p:sp>
      <p:sp>
        <p:nvSpPr>
          <p:cNvPr id="15" name="Shape 272"/>
          <p:cNvSpPr/>
          <p:nvPr/>
        </p:nvSpPr>
        <p:spPr>
          <a:xfrm>
            <a:off x="5107000" y="1726227"/>
            <a:ext cx="1489797" cy="841573"/>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lvl="0" algn="ctr">
              <a:defRPr sz="1800">
                <a:solidFill>
                  <a:srgbClr val="000000"/>
                </a:solidFill>
              </a:defRPr>
            </a:pPr>
            <a:r>
              <a:rPr sz="2400" dirty="0">
                <a:solidFill>
                  <a:srgbClr val="FFFFFF"/>
                </a:solidFill>
                <a:latin typeface="Avenir Book"/>
                <a:cs typeface="Avenir Book"/>
              </a:rPr>
              <a:t>Far</a:t>
            </a:r>
          </a:p>
          <a:p>
            <a:pPr lvl="0" algn="ctr">
              <a:defRPr sz="1800">
                <a:solidFill>
                  <a:srgbClr val="000000"/>
                </a:solidFill>
              </a:defRPr>
            </a:pPr>
            <a:r>
              <a:rPr sz="2400" dirty="0">
                <a:solidFill>
                  <a:srgbClr val="FFFFFF"/>
                </a:solidFill>
                <a:latin typeface="Avenir Book"/>
                <a:cs typeface="Avenir Book"/>
              </a:rPr>
              <a:t>ultraviolet</a:t>
            </a:r>
          </a:p>
        </p:txBody>
      </p:sp>
      <p:pic>
        <p:nvPicPr>
          <p:cNvPr id="16" name="sun-1309.m4v"/>
          <p:cNvPicPr/>
          <p:nvPr>
            <a:videoFile r:link="rId2"/>
            <p:extLst>
              <p:ext uri="{DAA4B4D4-6D71-4841-9C94-3DE7FCFB9230}">
                <p14:media xmlns:p14="http://schemas.microsoft.com/office/powerpoint/2010/main" r:embed="rId1"/>
              </p:ext>
            </p:extLst>
          </p:nvPr>
        </p:nvPicPr>
        <p:blipFill rotWithShape="1">
          <a:blip r:embed="rId5"/>
          <a:srcRect b="44082"/>
          <a:stretch/>
        </p:blipFill>
        <p:spPr>
          <a:xfrm>
            <a:off x="286841" y="2715790"/>
            <a:ext cx="8652867" cy="2419283"/>
          </a:xfrm>
          <a:prstGeom prst="rect">
            <a:avLst/>
          </a:prstGeom>
          <a:ln>
            <a:solidFill>
              <a:srgbClr val="FFFFFF"/>
            </a:solidFill>
          </a:ln>
        </p:spPr>
      </p:pic>
      <p:sp>
        <p:nvSpPr>
          <p:cNvPr id="17" name="Shape 266"/>
          <p:cNvSpPr txBox="1">
            <a:spLocks/>
          </p:cNvSpPr>
          <p:nvPr/>
        </p:nvSpPr>
        <p:spPr>
          <a:xfrm>
            <a:off x="20789" y="-1372195"/>
            <a:ext cx="9102422" cy="2286001"/>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7000" kern="1200">
                <a:solidFill>
                  <a:schemeClr val="tx1"/>
                </a:solidFill>
                <a:latin typeface="Palatino"/>
                <a:ea typeface="Palatino"/>
                <a:cs typeface="Palatino"/>
                <a:sym typeface="Palatino"/>
              </a:defRPr>
            </a:lvl1pPr>
          </a:lstStyle>
          <a:p>
            <a:pPr algn="l">
              <a:defRPr sz="1800">
                <a:solidFill>
                  <a:srgbClr val="000000"/>
                </a:solidFill>
              </a:defRPr>
            </a:pPr>
            <a:r>
              <a:rPr lang="en-US" sz="4000" dirty="0">
                <a:solidFill>
                  <a:srgbClr val="FFFFFF"/>
                </a:solidFill>
                <a:latin typeface="Avenir Book"/>
                <a:cs typeface="Avenir Book"/>
              </a:rPr>
              <a:t>The Sun’s High Energy Radiation</a:t>
            </a:r>
          </a:p>
        </p:txBody>
      </p:sp>
      <p:sp>
        <p:nvSpPr>
          <p:cNvPr id="10" name="Shape 269"/>
          <p:cNvSpPr/>
          <p:nvPr/>
        </p:nvSpPr>
        <p:spPr>
          <a:xfrm>
            <a:off x="838200" y="5193742"/>
            <a:ext cx="1359090" cy="1226294"/>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lvl="0" algn="ctr">
              <a:defRPr sz="1800">
                <a:solidFill>
                  <a:srgbClr val="000000"/>
                </a:solidFill>
              </a:defRPr>
            </a:pPr>
            <a:r>
              <a:rPr lang="en-US" sz="2400" dirty="0">
                <a:solidFill>
                  <a:srgbClr val="FFFFFF"/>
                </a:solidFill>
                <a:latin typeface="Avenir Book"/>
                <a:cs typeface="Avenir Book"/>
              </a:rPr>
              <a:t>Flaring &amp; </a:t>
            </a:r>
            <a:r>
              <a:rPr lang="en-US" sz="2400">
                <a:solidFill>
                  <a:srgbClr val="FFFFFF"/>
                </a:solidFill>
                <a:latin typeface="Avenir Book"/>
                <a:cs typeface="Avenir Book"/>
              </a:rPr>
              <a:t>quiet corona</a:t>
            </a:r>
            <a:endParaRPr sz="2400" dirty="0">
              <a:solidFill>
                <a:srgbClr val="FFFFFF"/>
              </a:solidFill>
              <a:latin typeface="Avenir Book"/>
              <a:cs typeface="Avenir Book"/>
            </a:endParaRPr>
          </a:p>
        </p:txBody>
      </p:sp>
      <p:sp>
        <p:nvSpPr>
          <p:cNvPr id="18" name="Shape 270"/>
          <p:cNvSpPr/>
          <p:nvPr/>
        </p:nvSpPr>
        <p:spPr>
          <a:xfrm>
            <a:off x="2814875" y="5181892"/>
            <a:ext cx="1525114" cy="841573"/>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lvl="0" algn="ctr">
              <a:defRPr sz="1800">
                <a:solidFill>
                  <a:srgbClr val="000000"/>
                </a:solidFill>
              </a:defRPr>
            </a:pPr>
            <a:r>
              <a:rPr lang="en-US" sz="2400">
                <a:solidFill>
                  <a:srgbClr val="FFFFFF"/>
                </a:solidFill>
                <a:latin typeface="Avenir Book"/>
                <a:cs typeface="Avenir Book"/>
              </a:rPr>
              <a:t>Active corona</a:t>
            </a:r>
            <a:endParaRPr sz="2400" dirty="0">
              <a:solidFill>
                <a:srgbClr val="FFFFFF"/>
              </a:solidFill>
              <a:latin typeface="Avenir Book"/>
              <a:cs typeface="Avenir Book"/>
            </a:endParaRPr>
          </a:p>
        </p:txBody>
      </p:sp>
      <p:sp>
        <p:nvSpPr>
          <p:cNvPr id="19" name="Shape 271"/>
          <p:cNvSpPr/>
          <p:nvPr/>
        </p:nvSpPr>
        <p:spPr>
          <a:xfrm>
            <a:off x="7212758" y="5244963"/>
            <a:ext cx="1816277" cy="441463"/>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lvl="0">
              <a:defRPr sz="1800">
                <a:solidFill>
                  <a:srgbClr val="000000"/>
                </a:solidFill>
              </a:defRPr>
            </a:pPr>
            <a:r>
              <a:rPr lang="en-US" sz="2400" dirty="0">
                <a:solidFill>
                  <a:srgbClr val="FFFFFF"/>
                </a:solidFill>
                <a:latin typeface="Avenir Book"/>
                <a:cs typeface="Avenir Book"/>
              </a:rPr>
              <a:t>Photosphere</a:t>
            </a:r>
            <a:endParaRPr sz="2400" dirty="0">
              <a:solidFill>
                <a:srgbClr val="FFFFFF"/>
              </a:solidFill>
              <a:latin typeface="Avenir Book"/>
              <a:cs typeface="Avenir Book"/>
            </a:endParaRPr>
          </a:p>
        </p:txBody>
      </p:sp>
      <p:sp>
        <p:nvSpPr>
          <p:cNvPr id="20" name="Shape 272"/>
          <p:cNvSpPr/>
          <p:nvPr/>
        </p:nvSpPr>
        <p:spPr>
          <a:xfrm>
            <a:off x="4650697" y="5178573"/>
            <a:ext cx="2323308" cy="1226294"/>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lvl="0" algn="ctr">
              <a:defRPr sz="1800">
                <a:solidFill>
                  <a:srgbClr val="000000"/>
                </a:solidFill>
              </a:defRPr>
            </a:pPr>
            <a:r>
              <a:rPr lang="en-US" sz="2400" dirty="0">
                <a:solidFill>
                  <a:srgbClr val="FFFFFF"/>
                </a:solidFill>
                <a:latin typeface="Avenir Book"/>
                <a:cs typeface="Avenir Book"/>
              </a:rPr>
              <a:t>Chromosphere &amp; transition region</a:t>
            </a:r>
          </a:p>
        </p:txBody>
      </p:sp>
    </p:spTree>
    <p:extLst>
      <p:ext uri="{BB962C8B-B14F-4D97-AF65-F5344CB8AC3E}">
        <p14:creationId xmlns:p14="http://schemas.microsoft.com/office/powerpoint/2010/main" val="2528031246"/>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0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202D39"/>
        </a:solidFill>
        <a:effectLst/>
      </p:bgPr>
    </p:bg>
    <p:spTree>
      <p:nvGrpSpPr>
        <p:cNvPr id="1" name=""/>
        <p:cNvGrpSpPr/>
        <p:nvPr/>
      </p:nvGrpSpPr>
      <p:grpSpPr>
        <a:xfrm>
          <a:off x="0" y="0"/>
          <a:ext cx="0" cy="0"/>
          <a:chOff x="0" y="0"/>
          <a:chExt cx="0" cy="0"/>
        </a:xfrm>
      </p:grpSpPr>
      <p:grpSp>
        <p:nvGrpSpPr>
          <p:cNvPr id="20481" name="Group 14"/>
          <p:cNvGrpSpPr>
            <a:grpSpLocks/>
          </p:cNvGrpSpPr>
          <p:nvPr/>
        </p:nvGrpSpPr>
        <p:grpSpPr bwMode="auto">
          <a:xfrm>
            <a:off x="0" y="284720"/>
            <a:ext cx="9144000" cy="5943600"/>
            <a:chOff x="0" y="76200"/>
            <a:chExt cx="9144000" cy="5943600"/>
          </a:xfrm>
        </p:grpSpPr>
        <p:pic>
          <p:nvPicPr>
            <p:cNvPr id="20493" name="Picture 14" descr="Picture 2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4" name="Picture 14" descr="Picture 29.png"/>
            <p:cNvPicPr>
              <a:picLocks noChangeAspect="1"/>
            </p:cNvPicPr>
            <p:nvPr/>
          </p:nvPicPr>
          <p:blipFill>
            <a:blip r:embed="rId3">
              <a:extLst>
                <a:ext uri="{28A0092B-C50C-407E-A947-70E740481C1C}">
                  <a14:useLocalDpi xmlns:a14="http://schemas.microsoft.com/office/drawing/2010/main" val="0"/>
                </a:ext>
              </a:extLst>
            </a:blip>
            <a:srcRect l="-4167" t="14104" r="50833" b="52563"/>
            <a:stretch>
              <a:fillRect/>
            </a:stretch>
          </p:blipFill>
          <p:spPr bwMode="auto">
            <a:xfrm rot="10800000">
              <a:off x="4267200" y="4038600"/>
              <a:ext cx="48768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0485" name="Picture 13" descr="Picture 14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70400"/>
            <a:ext cx="4572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4"/>
          <p:cNvPicPr>
            <a:picLocks noChangeAspect="1"/>
          </p:cNvPicPr>
          <p:nvPr/>
        </p:nvPicPr>
        <p:blipFill>
          <a:blip r:embed="rId5">
            <a:extLst>
              <a:ext uri="{28A0092B-C50C-407E-A947-70E740481C1C}">
                <a14:useLocalDpi xmlns:a14="http://schemas.microsoft.com/office/drawing/2010/main" val="0"/>
              </a:ext>
            </a:extLst>
          </a:blip>
          <a:srcRect t="6818" b="6094"/>
          <a:stretch>
            <a:fillRect/>
          </a:stretch>
        </p:blipFill>
        <p:spPr bwMode="auto">
          <a:xfrm>
            <a:off x="1485900" y="4733926"/>
            <a:ext cx="362302" cy="223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83545" y="545380"/>
            <a:ext cx="9010316" cy="5509200"/>
          </a:xfrm>
          <a:prstGeom prst="rect">
            <a:avLst/>
          </a:prstGeom>
          <a:noFill/>
        </p:spPr>
        <p:txBody>
          <a:bodyPr wrap="square" rtlCol="0">
            <a:spAutoFit/>
          </a:bodyPr>
          <a:lstStyle/>
          <a:p>
            <a:r>
              <a:rPr lang="en-US" sz="4400" dirty="0">
                <a:solidFill>
                  <a:schemeClr val="bg1"/>
                </a:solidFill>
                <a:latin typeface="Avenir Book"/>
              </a:rPr>
              <a:t>We known M dwarfs are more active than the Sun. </a:t>
            </a:r>
          </a:p>
          <a:p>
            <a:endParaRPr lang="en-US" sz="4400" dirty="0">
              <a:solidFill>
                <a:schemeClr val="bg1"/>
              </a:solidFill>
              <a:latin typeface="Avenir Book"/>
            </a:endParaRPr>
          </a:p>
          <a:p>
            <a:r>
              <a:rPr lang="en-US" sz="4400" dirty="0">
                <a:solidFill>
                  <a:schemeClr val="bg1"/>
                </a:solidFill>
                <a:latin typeface="Avenir Book"/>
              </a:rPr>
              <a:t>We want to know how active they are in the UV, </a:t>
            </a:r>
          </a:p>
          <a:p>
            <a:endParaRPr lang="en-US" sz="4400" dirty="0">
              <a:solidFill>
                <a:schemeClr val="bg1"/>
              </a:solidFill>
              <a:latin typeface="Avenir Book"/>
            </a:endParaRPr>
          </a:p>
          <a:p>
            <a:r>
              <a:rPr lang="en-US" sz="4400" dirty="0">
                <a:solidFill>
                  <a:schemeClr val="bg1"/>
                </a:solidFill>
                <a:latin typeface="Avenir Book"/>
              </a:rPr>
              <a:t>across planet formation and evolution timescales.</a:t>
            </a:r>
          </a:p>
        </p:txBody>
      </p:sp>
    </p:spTree>
    <p:extLst>
      <p:ext uri="{BB962C8B-B14F-4D97-AF65-F5344CB8AC3E}">
        <p14:creationId xmlns:p14="http://schemas.microsoft.com/office/powerpoint/2010/main" val="3455030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48015" y="100041"/>
            <a:ext cx="8995985" cy="646331"/>
          </a:xfrm>
          <a:prstGeom prst="rect">
            <a:avLst/>
          </a:prstGeom>
          <a:no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3600">
                <a:solidFill>
                  <a:srgbClr val="FFFFFF"/>
                </a:solidFill>
                <a:latin typeface="Avenir Book"/>
                <a:ea typeface="Century Gothic" charset="0"/>
                <a:cs typeface="Avenir Book"/>
              </a:rPr>
              <a:t>SPARCS will </a:t>
            </a:r>
            <a:r>
              <a:rPr lang="en-US" sz="3600" dirty="0">
                <a:solidFill>
                  <a:srgbClr val="FFFFFF"/>
                </a:solidFill>
                <a:latin typeface="Avenir Book"/>
                <a:ea typeface="Century Gothic" charset="0"/>
                <a:cs typeface="Avenir Book"/>
              </a:rPr>
              <a:t>be a 6U </a:t>
            </a:r>
            <a:r>
              <a:rPr lang="en-US" sz="3600" dirty="0" err="1">
                <a:solidFill>
                  <a:srgbClr val="FFFFFF"/>
                </a:solidFill>
                <a:latin typeface="Avenir Book"/>
                <a:ea typeface="Century Gothic" charset="0"/>
                <a:cs typeface="Avenir Book"/>
              </a:rPr>
              <a:t>CubeSat</a:t>
            </a:r>
            <a:r>
              <a:rPr lang="en-US" sz="3600" dirty="0">
                <a:solidFill>
                  <a:srgbClr val="FFFFFF"/>
                </a:solidFill>
                <a:latin typeface="Avenir Book"/>
                <a:ea typeface="Century Gothic" charset="0"/>
                <a:cs typeface="Avenir Book"/>
              </a:rPr>
              <a:t>.</a:t>
            </a:r>
          </a:p>
        </p:txBody>
      </p:sp>
      <p:pic>
        <p:nvPicPr>
          <p:cNvPr id="3" name="Picture 2"/>
          <p:cNvPicPr>
            <a:picLocks noChangeAspect="1"/>
          </p:cNvPicPr>
          <p:nvPr/>
        </p:nvPicPr>
        <p:blipFill rotWithShape="1">
          <a:blip r:embed="rId3"/>
          <a:srcRect l="3092" t="10101" r="29117" b="13547"/>
          <a:stretch/>
        </p:blipFill>
        <p:spPr>
          <a:xfrm>
            <a:off x="425135" y="2609849"/>
            <a:ext cx="4145278" cy="2633664"/>
          </a:xfrm>
          <a:prstGeom prst="rect">
            <a:avLst/>
          </a:prstGeom>
          <a:ln>
            <a:solidFill>
              <a:srgbClr val="FF0000"/>
            </a:solidFill>
          </a:ln>
        </p:spPr>
      </p:pic>
      <p:sp>
        <p:nvSpPr>
          <p:cNvPr id="11" name="TextBox 10"/>
          <p:cNvSpPr txBox="1"/>
          <p:nvPr/>
        </p:nvSpPr>
        <p:spPr>
          <a:xfrm>
            <a:off x="425135" y="5354682"/>
            <a:ext cx="1659429" cy="276999"/>
          </a:xfrm>
          <a:prstGeom prst="rect">
            <a:avLst/>
          </a:prstGeom>
          <a:noFill/>
        </p:spPr>
        <p:txBody>
          <a:bodyPr wrap="none" rtlCol="0">
            <a:spAutoFit/>
          </a:bodyPr>
          <a:lstStyle/>
          <a:p>
            <a:r>
              <a:rPr lang="en-US" sz="1200" dirty="0">
                <a:solidFill>
                  <a:schemeClr val="bg1">
                    <a:lumMod val="75000"/>
                  </a:schemeClr>
                </a:solidFill>
                <a:latin typeface="Avenir Book"/>
                <a:cs typeface="Avenir Book"/>
              </a:rPr>
              <a:t>Source: Radius Space</a:t>
            </a:r>
          </a:p>
        </p:txBody>
      </p:sp>
      <p:sp>
        <p:nvSpPr>
          <p:cNvPr id="13" name="Rectangle 12"/>
          <p:cNvSpPr/>
          <p:nvPr/>
        </p:nvSpPr>
        <p:spPr>
          <a:xfrm>
            <a:off x="148014" y="746372"/>
            <a:ext cx="7687885" cy="954107"/>
          </a:xfrm>
          <a:prstGeom prst="rect">
            <a:avLst/>
          </a:prstGeom>
        </p:spPr>
        <p:txBody>
          <a:bodyPr wrap="square">
            <a:spAutoFit/>
          </a:bodyPr>
          <a:lstStyle/>
          <a:p>
            <a:pPr lvl="1"/>
            <a:r>
              <a:rPr lang="en-US" sz="2800" dirty="0">
                <a:solidFill>
                  <a:schemeClr val="bg1"/>
                </a:solidFill>
                <a:latin typeface="Avenir Book"/>
                <a:cs typeface="Avenir Book"/>
              </a:rPr>
              <a:t>Standardization of size, and off the shelf components reduces time and costs.</a:t>
            </a:r>
          </a:p>
        </p:txBody>
      </p:sp>
      <p:pic>
        <p:nvPicPr>
          <p:cNvPr id="6" name="Picture 2" descr="https://images-na.ssl-images-amazon.com/images/I/41Oi3eBqD-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961" y="2228849"/>
            <a:ext cx="2936015" cy="3914686"/>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33080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86202</TotalTime>
  <Words>3630</Words>
  <Application>Microsoft Macintosh PowerPoint</Application>
  <PresentationFormat>On-screen Show (4:3)</PresentationFormat>
  <Paragraphs>448</Paragraphs>
  <Slides>49</Slides>
  <Notes>41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ＭＳ Ｐゴシック</vt:lpstr>
      <vt:lpstr>Arial</vt:lpstr>
      <vt:lpstr>Avenir Book</vt:lpstr>
      <vt:lpstr>Avenir Roman</vt:lpstr>
      <vt:lpstr>Calibri</vt:lpstr>
      <vt:lpstr>Century Gothic</vt:lpstr>
      <vt:lpstr>Palatino</vt:lpstr>
      <vt:lpstr>Symbol</vt:lpstr>
      <vt:lpstr>Wingdings</vt:lpstr>
      <vt:lpstr>Office Theme</vt:lpstr>
      <vt:lpstr>PowerPoint Presentation</vt:lpstr>
      <vt:lpstr>PowerPoint Presentation</vt:lpstr>
      <vt:lpstr>PowerPoint Presentation</vt:lpstr>
      <vt:lpstr>PowerPoint Presentation</vt:lpstr>
      <vt:lpstr> M dwarf HZs are close!  Planetary consequences of high-energy radiation at close distances.   </vt:lpstr>
      <vt:lpstr>PowerPoint Presentation</vt:lpstr>
      <vt:lpstr>PowerPoint Presentation</vt:lpstr>
      <vt:lpstr>PowerPoint Presentation</vt:lpstr>
      <vt:lpstr>PowerPoint Presentation</vt:lpstr>
      <vt:lpstr>PowerPoint Presentation</vt:lpstr>
      <vt:lpstr>PowerPoint Presentation</vt:lpstr>
      <vt:lpstr>Adding the time-domain: SPARCS Monitoring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Field of View w/ Ancillary Science</vt:lpstr>
      <vt:lpstr>PowerPoint Presentation</vt:lpstr>
      <vt:lpstr>PowerPoint Presentation</vt:lpstr>
      <vt:lpstr>PowerPoint Presentation</vt:lpstr>
      <vt:lpstr>PowerPoint Presentation</vt:lpstr>
      <vt:lpstr>PowerPoint Presentation</vt:lpstr>
      <vt:lpstr>Further possibilities:  Pairing CubeSats with large space- and ground-based telescopes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UV Dissociating Wavelengths Affecting Terrestrial Planet Atmosphere Photochemistry</vt:lpstr>
      <vt:lpstr>FUV and NUV wavelengths are needed to build  upper-atmosphere stellar models to predict the full wavelength 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CIW/DTM</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Evgenya Shkolnik</dc:creator>
  <cp:keywords/>
  <dc:description/>
  <cp:lastModifiedBy>Paul Scowen</cp:lastModifiedBy>
  <cp:revision>700</cp:revision>
  <cp:lastPrinted>2018-07-27T22:10:16Z</cp:lastPrinted>
  <dcterms:created xsi:type="dcterms:W3CDTF">2015-03-13T16:44:06Z</dcterms:created>
  <dcterms:modified xsi:type="dcterms:W3CDTF">2019-11-29T15:51:41Z</dcterms:modified>
  <cp:category/>
</cp:coreProperties>
</file>